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0" r:id="rId3"/>
    <p:sldId id="289" r:id="rId4"/>
    <p:sldId id="290" r:id="rId5"/>
    <p:sldId id="288" r:id="rId6"/>
    <p:sldId id="291" r:id="rId7"/>
    <p:sldId id="292" r:id="rId8"/>
    <p:sldId id="293" r:id="rId9"/>
    <p:sldId id="277" r:id="rId10"/>
    <p:sldId id="285" r:id="rId11"/>
    <p:sldId id="294" r:id="rId12"/>
    <p:sldId id="295" r:id="rId13"/>
    <p:sldId id="296" r:id="rId1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A508A-F200-4FE0-82D6-7C3DC6797F70}" v="18" dt="2023-03-11T07:15:0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4" autoAdjust="0"/>
  </p:normalViewPr>
  <p:slideViewPr>
    <p:cSldViewPr snapToGrid="0">
      <p:cViewPr varScale="1">
        <p:scale>
          <a:sx n="82" d="100"/>
          <a:sy n="82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22D8E863-D4A0-4929-BA20-BD20218B8433}"/>
    <pc:docChg chg="undo custSel addSld delSld modSld sldOrd">
      <pc:chgData name="Manolis Kiagias" userId="c3565f1950a8e34f" providerId="LiveId" clId="{22D8E863-D4A0-4929-BA20-BD20218B8433}" dt="2023-03-09T09:02:58.753" v="1698" actId="20577"/>
      <pc:docMkLst>
        <pc:docMk/>
      </pc:docMkLst>
      <pc:sldChg chg="modSp mod">
        <pc:chgData name="Manolis Kiagias" userId="c3565f1950a8e34f" providerId="LiveId" clId="{22D8E863-D4A0-4929-BA20-BD20218B8433}" dt="2023-03-08T08:36:11.634" v="12" actId="20577"/>
        <pc:sldMkLst>
          <pc:docMk/>
          <pc:sldMk cId="0" sldId="256"/>
        </pc:sldMkLst>
        <pc:spChg chg="mod">
          <ac:chgData name="Manolis Kiagias" userId="c3565f1950a8e34f" providerId="LiveId" clId="{22D8E863-D4A0-4929-BA20-BD20218B8433}" dt="2023-03-08T08:36:11.634" v="12" actId="20577"/>
          <ac:spMkLst>
            <pc:docMk/>
            <pc:sldMk cId="0" sldId="256"/>
            <ac:spMk id="5" creationId="{58373FDB-040B-83E9-E0DA-46D30B2B03B4}"/>
          </ac:spMkLst>
        </pc:spChg>
      </pc:sldChg>
      <pc:sldChg chg="del">
        <pc:chgData name="Manolis Kiagias" userId="c3565f1950a8e34f" providerId="LiveId" clId="{22D8E863-D4A0-4929-BA20-BD20218B8433}" dt="2023-03-08T08:36:23.119" v="13" actId="2696"/>
        <pc:sldMkLst>
          <pc:docMk/>
          <pc:sldMk cId="0" sldId="267"/>
        </pc:sldMkLst>
      </pc:sldChg>
      <pc:sldChg chg="del">
        <pc:chgData name="Manolis Kiagias" userId="c3565f1950a8e34f" providerId="LiveId" clId="{22D8E863-D4A0-4929-BA20-BD20218B8433}" dt="2023-03-08T08:36:28.011" v="15" actId="2696"/>
        <pc:sldMkLst>
          <pc:docMk/>
          <pc:sldMk cId="0" sldId="268"/>
        </pc:sldMkLst>
      </pc:sldChg>
      <pc:sldChg chg="del">
        <pc:chgData name="Manolis Kiagias" userId="c3565f1950a8e34f" providerId="LiveId" clId="{22D8E863-D4A0-4929-BA20-BD20218B8433}" dt="2023-03-08T08:36:25.761" v="14" actId="2696"/>
        <pc:sldMkLst>
          <pc:docMk/>
          <pc:sldMk cId="0" sldId="269"/>
        </pc:sldMkLst>
      </pc:sldChg>
      <pc:sldChg chg="modSp mod ord">
        <pc:chgData name="Manolis Kiagias" userId="c3565f1950a8e34f" providerId="LiveId" clId="{22D8E863-D4A0-4929-BA20-BD20218B8433}" dt="2023-03-09T06:38:02.443" v="188" actId="1076"/>
        <pc:sldMkLst>
          <pc:docMk/>
          <pc:sldMk cId="0" sldId="270"/>
        </pc:sldMkLst>
        <pc:spChg chg="mod">
          <ac:chgData name="Manolis Kiagias" userId="c3565f1950a8e34f" providerId="LiveId" clId="{22D8E863-D4A0-4929-BA20-BD20218B8433}" dt="2023-03-09T06:37:34.564" v="185" actId="207"/>
          <ac:spMkLst>
            <pc:docMk/>
            <pc:sldMk cId="0" sldId="270"/>
            <ac:spMk id="29" creationId="{45BD1C7D-886F-1860-3278-D874AF412CB4}"/>
          </ac:spMkLst>
        </pc:spChg>
        <pc:spChg chg="mod">
          <ac:chgData name="Manolis Kiagias" userId="c3565f1950a8e34f" providerId="LiveId" clId="{22D8E863-D4A0-4929-BA20-BD20218B8433}" dt="2023-03-09T06:37:39.731" v="186" actId="207"/>
          <ac:spMkLst>
            <pc:docMk/>
            <pc:sldMk cId="0" sldId="270"/>
            <ac:spMk id="30" creationId="{8532A44B-AB18-E25E-52FA-C14E9F7E0110}"/>
          </ac:spMkLst>
        </pc:spChg>
        <pc:picChg chg="mod">
          <ac:chgData name="Manolis Kiagias" userId="c3565f1950a8e34f" providerId="LiveId" clId="{22D8E863-D4A0-4929-BA20-BD20218B8433}" dt="2023-03-09T06:38:02.443" v="188" actId="1076"/>
          <ac:picMkLst>
            <pc:docMk/>
            <pc:sldMk cId="0" sldId="270"/>
            <ac:picMk id="22" creationId="{D124D652-435C-18B6-DB5E-2FDCD39C2E78}"/>
          </ac:picMkLst>
        </pc:picChg>
        <pc:cxnChg chg="mod">
          <ac:chgData name="Manolis Kiagias" userId="c3565f1950a8e34f" providerId="LiveId" clId="{22D8E863-D4A0-4929-BA20-BD20218B8433}" dt="2023-03-09T06:37:50.145" v="187" actId="208"/>
          <ac:cxnSpMkLst>
            <pc:docMk/>
            <pc:sldMk cId="0" sldId="270"/>
            <ac:cxnSpMk id="25" creationId="{A3787619-6B12-78F8-4702-56869D7165E0}"/>
          </ac:cxnSpMkLst>
        </pc:cxnChg>
      </pc:sldChg>
      <pc:sldChg chg="ord">
        <pc:chgData name="Manolis Kiagias" userId="c3565f1950a8e34f" providerId="LiveId" clId="{22D8E863-D4A0-4929-BA20-BD20218B8433}" dt="2023-03-09T08:49:32.357" v="1606"/>
        <pc:sldMkLst>
          <pc:docMk/>
          <pc:sldMk cId="601311398" sldId="277"/>
        </pc:sldMkLst>
      </pc:sldChg>
      <pc:sldChg chg="del">
        <pc:chgData name="Manolis Kiagias" userId="c3565f1950a8e34f" providerId="LiveId" clId="{22D8E863-D4A0-4929-BA20-BD20218B8433}" dt="2023-03-08T08:36:30.770" v="16" actId="2696"/>
        <pc:sldMkLst>
          <pc:docMk/>
          <pc:sldMk cId="204531207" sldId="284"/>
        </pc:sldMkLst>
      </pc:sldChg>
      <pc:sldChg chg="addSp delSp modSp mod">
        <pc:chgData name="Manolis Kiagias" userId="c3565f1950a8e34f" providerId="LiveId" clId="{22D8E863-D4A0-4929-BA20-BD20218B8433}" dt="2023-03-09T08:53:11.963" v="1624" actId="14100"/>
        <pc:sldMkLst>
          <pc:docMk/>
          <pc:sldMk cId="1993822992" sldId="285"/>
        </pc:sldMkLst>
        <pc:spChg chg="add mod">
          <ac:chgData name="Manolis Kiagias" userId="c3565f1950a8e34f" providerId="LiveId" clId="{22D8E863-D4A0-4929-BA20-BD20218B8433}" dt="2023-03-09T08:52:23.739" v="1623" actId="113"/>
          <ac:spMkLst>
            <pc:docMk/>
            <pc:sldMk cId="1993822992" sldId="285"/>
            <ac:spMk id="5" creationId="{B76BAFA1-4F6F-7144-E4E1-D6A771E5556C}"/>
          </ac:spMkLst>
        </pc:spChg>
        <pc:spChg chg="mod">
          <ac:chgData name="Manolis Kiagias" userId="c3565f1950a8e34f" providerId="LiveId" clId="{22D8E863-D4A0-4929-BA20-BD20218B8433}" dt="2023-03-09T08:46:58.678" v="1602" actId="20577"/>
          <ac:spMkLst>
            <pc:docMk/>
            <pc:sldMk cId="1993822992" sldId="285"/>
            <ac:spMk id="14" creationId="{14E099C8-4215-BB66-30DD-F938BAF7755F}"/>
          </ac:spMkLst>
        </pc:spChg>
        <pc:picChg chg="add mod">
          <ac:chgData name="Manolis Kiagias" userId="c3565f1950a8e34f" providerId="LiveId" clId="{22D8E863-D4A0-4929-BA20-BD20218B8433}" dt="2023-03-09T08:53:11.963" v="1624" actId="14100"/>
          <ac:picMkLst>
            <pc:docMk/>
            <pc:sldMk cId="1993822992" sldId="285"/>
            <ac:picMk id="3" creationId="{0D081B86-C2E3-5270-4534-06E52788815A}"/>
          </ac:picMkLst>
        </pc:picChg>
        <pc:picChg chg="del">
          <ac:chgData name="Manolis Kiagias" userId="c3565f1950a8e34f" providerId="LiveId" clId="{22D8E863-D4A0-4929-BA20-BD20218B8433}" dt="2023-03-09T08:44:50.881" v="1561" actId="478"/>
          <ac:picMkLst>
            <pc:docMk/>
            <pc:sldMk cId="1993822992" sldId="285"/>
            <ac:picMk id="4" creationId="{C1E280C0-92C3-6682-E00A-7B45983C3D2B}"/>
          </ac:picMkLst>
        </pc:picChg>
        <pc:picChg chg="del">
          <ac:chgData name="Manolis Kiagias" userId="c3565f1950a8e34f" providerId="LiveId" clId="{22D8E863-D4A0-4929-BA20-BD20218B8433}" dt="2023-03-09T08:44:50.881" v="1561" actId="478"/>
          <ac:picMkLst>
            <pc:docMk/>
            <pc:sldMk cId="1993822992" sldId="285"/>
            <ac:picMk id="6" creationId="{EF6652EE-160F-BF54-4A5A-C64CEED77DC7}"/>
          </ac:picMkLst>
        </pc:picChg>
        <pc:picChg chg="del">
          <ac:chgData name="Manolis Kiagias" userId="c3565f1950a8e34f" providerId="LiveId" clId="{22D8E863-D4A0-4929-BA20-BD20218B8433}" dt="2023-03-09T08:44:50.881" v="1561" actId="478"/>
          <ac:picMkLst>
            <pc:docMk/>
            <pc:sldMk cId="1993822992" sldId="285"/>
            <ac:picMk id="8" creationId="{9EE05A5C-C3FB-7403-21E4-C867439F03CB}"/>
          </ac:picMkLst>
        </pc:picChg>
        <pc:picChg chg="del">
          <ac:chgData name="Manolis Kiagias" userId="c3565f1950a8e34f" providerId="LiveId" clId="{22D8E863-D4A0-4929-BA20-BD20218B8433}" dt="2023-03-09T08:44:50.881" v="1561" actId="478"/>
          <ac:picMkLst>
            <pc:docMk/>
            <pc:sldMk cId="1993822992" sldId="285"/>
            <ac:picMk id="10" creationId="{B61B793B-CDC4-96FC-4555-6D8ECE56DF81}"/>
          </ac:picMkLst>
        </pc:picChg>
      </pc:sldChg>
      <pc:sldChg chg="del">
        <pc:chgData name="Manolis Kiagias" userId="c3565f1950a8e34f" providerId="LiveId" clId="{22D8E863-D4A0-4929-BA20-BD20218B8433}" dt="2023-03-09T08:49:24.362" v="1603" actId="47"/>
        <pc:sldMkLst>
          <pc:docMk/>
          <pc:sldMk cId="897398984" sldId="286"/>
        </pc:sldMkLst>
      </pc:sldChg>
      <pc:sldChg chg="del">
        <pc:chgData name="Manolis Kiagias" userId="c3565f1950a8e34f" providerId="LiveId" clId="{22D8E863-D4A0-4929-BA20-BD20218B8433}" dt="2023-03-09T08:49:26.667" v="1604" actId="47"/>
        <pc:sldMkLst>
          <pc:docMk/>
          <pc:sldMk cId="1744293521" sldId="287"/>
        </pc:sldMkLst>
      </pc:sldChg>
      <pc:sldChg chg="addSp delSp modSp add mod">
        <pc:chgData name="Manolis Kiagias" userId="c3565f1950a8e34f" providerId="LiveId" clId="{22D8E863-D4A0-4929-BA20-BD20218B8433}" dt="2023-03-09T06:36:46.075" v="184" actId="14100"/>
        <pc:sldMkLst>
          <pc:docMk/>
          <pc:sldMk cId="4216385070" sldId="288"/>
        </pc:sldMkLst>
        <pc:spChg chg="add mod">
          <ac:chgData name="Manolis Kiagias" userId="c3565f1950a8e34f" providerId="LiveId" clId="{22D8E863-D4A0-4929-BA20-BD20218B8433}" dt="2023-03-08T09:10:25.722" v="110" actId="1076"/>
          <ac:spMkLst>
            <pc:docMk/>
            <pc:sldMk cId="4216385070" sldId="288"/>
            <ac:spMk id="2" creationId="{F26A5735-14C5-5858-67FC-96D214418E70}"/>
          </ac:spMkLst>
        </pc:spChg>
        <pc:spChg chg="mod">
          <ac:chgData name="Manolis Kiagias" userId="c3565f1950a8e34f" providerId="LiveId" clId="{22D8E863-D4A0-4929-BA20-BD20218B8433}" dt="2023-03-08T08:37:44.241" v="46" actId="20577"/>
          <ac:spMkLst>
            <pc:docMk/>
            <pc:sldMk cId="4216385070" sldId="288"/>
            <ac:spMk id="3" creationId="{66678A69-2F60-89BD-4779-D6D0FB3E3AD1}"/>
          </ac:spMkLst>
        </pc:spChg>
        <pc:spChg chg="mod">
          <ac:chgData name="Manolis Kiagias" userId="c3565f1950a8e34f" providerId="LiveId" clId="{22D8E863-D4A0-4929-BA20-BD20218B8433}" dt="2023-03-08T09:10:53.524" v="169" actId="20577"/>
          <ac:spMkLst>
            <pc:docMk/>
            <pc:sldMk cId="4216385070" sldId="288"/>
            <ac:spMk id="4" creationId="{3352DE9F-5B87-CD81-2FAF-09657356FEAE}"/>
          </ac:spMkLst>
        </pc:spChg>
        <pc:spChg chg="add del mod">
          <ac:chgData name="Manolis Kiagias" userId="c3565f1950a8e34f" providerId="LiveId" clId="{22D8E863-D4A0-4929-BA20-BD20218B8433}" dt="2023-03-08T09:08:31.554" v="94" actId="478"/>
          <ac:spMkLst>
            <pc:docMk/>
            <pc:sldMk cId="4216385070" sldId="288"/>
            <ac:spMk id="5" creationId="{56146343-B463-D2D7-F7A0-D605ED0C3360}"/>
          </ac:spMkLst>
        </pc:spChg>
        <pc:spChg chg="mod">
          <ac:chgData name="Manolis Kiagias" userId="c3565f1950a8e34f" providerId="LiveId" clId="{22D8E863-D4A0-4929-BA20-BD20218B8433}" dt="2023-03-09T06:36:18.500" v="181" actId="1076"/>
          <ac:spMkLst>
            <pc:docMk/>
            <pc:sldMk cId="4216385070" sldId="288"/>
            <ac:spMk id="29" creationId="{45BD1C7D-886F-1860-3278-D874AF412CB4}"/>
          </ac:spMkLst>
        </pc:spChg>
        <pc:spChg chg="mod">
          <ac:chgData name="Manolis Kiagias" userId="c3565f1950a8e34f" providerId="LiveId" clId="{22D8E863-D4A0-4929-BA20-BD20218B8433}" dt="2023-03-09T06:36:46.075" v="184" actId="14100"/>
          <ac:spMkLst>
            <pc:docMk/>
            <pc:sldMk cId="4216385070" sldId="288"/>
            <ac:spMk id="30" creationId="{8532A44B-AB18-E25E-52FA-C14E9F7E0110}"/>
          </ac:spMkLst>
        </pc:spChg>
        <pc:picChg chg="add mod">
          <ac:chgData name="Manolis Kiagias" userId="c3565f1950a8e34f" providerId="LiveId" clId="{22D8E863-D4A0-4929-BA20-BD20218B8433}" dt="2023-03-09T06:35:31.067" v="178" actId="1076"/>
          <ac:picMkLst>
            <pc:docMk/>
            <pc:sldMk cId="4216385070" sldId="288"/>
            <ac:picMk id="6" creationId="{D4C33BE8-8F5F-C67F-4F57-5A300A4369D2}"/>
          </ac:picMkLst>
        </pc:picChg>
        <pc:picChg chg="mod modCrop">
          <ac:chgData name="Manolis Kiagias" userId="c3565f1950a8e34f" providerId="LiveId" clId="{22D8E863-D4A0-4929-BA20-BD20218B8433}" dt="2023-03-08T09:09:04.113" v="96" actId="1076"/>
          <ac:picMkLst>
            <pc:docMk/>
            <pc:sldMk cId="4216385070" sldId="288"/>
            <ac:picMk id="9" creationId="{ECC85BEF-2ADC-60E8-72F7-EACE5603A333}"/>
          </ac:picMkLst>
        </pc:picChg>
        <pc:picChg chg="mod">
          <ac:chgData name="Manolis Kiagias" userId="c3565f1950a8e34f" providerId="LiveId" clId="{22D8E863-D4A0-4929-BA20-BD20218B8433}" dt="2023-03-08T09:09:08.196" v="97" actId="1076"/>
          <ac:picMkLst>
            <pc:docMk/>
            <pc:sldMk cId="4216385070" sldId="288"/>
            <ac:picMk id="17" creationId="{033CDC16-26F9-5D7A-9B78-82563C3FFC1E}"/>
          </ac:picMkLst>
        </pc:picChg>
        <pc:picChg chg="mod">
          <ac:chgData name="Manolis Kiagias" userId="c3565f1950a8e34f" providerId="LiveId" clId="{22D8E863-D4A0-4929-BA20-BD20218B8433}" dt="2023-03-08T09:09:31.484" v="103" actId="1076"/>
          <ac:picMkLst>
            <pc:docMk/>
            <pc:sldMk cId="4216385070" sldId="288"/>
            <ac:picMk id="22" creationId="{D124D652-435C-18B6-DB5E-2FDCD39C2E78}"/>
          </ac:picMkLst>
        </pc:picChg>
        <pc:picChg chg="del">
          <ac:chgData name="Manolis Kiagias" userId="c3565f1950a8e34f" providerId="LiveId" clId="{22D8E863-D4A0-4929-BA20-BD20218B8433}" dt="2023-03-09T06:35:03.504" v="170" actId="478"/>
          <ac:picMkLst>
            <pc:docMk/>
            <pc:sldMk cId="4216385070" sldId="288"/>
            <ac:picMk id="24" creationId="{BE801F12-BB30-3A28-CB2D-2129400DE15D}"/>
          </ac:picMkLst>
        </pc:picChg>
        <pc:picChg chg="del">
          <ac:chgData name="Manolis Kiagias" userId="c3565f1950a8e34f" providerId="LiveId" clId="{22D8E863-D4A0-4929-BA20-BD20218B8433}" dt="2023-03-08T09:06:49.571" v="72" actId="478"/>
          <ac:picMkLst>
            <pc:docMk/>
            <pc:sldMk cId="4216385070" sldId="288"/>
            <ac:picMk id="36" creationId="{156F700D-62DE-CB64-2E23-5EE545B7BC04}"/>
          </ac:picMkLst>
        </pc:picChg>
        <pc:cxnChg chg="mod">
          <ac:chgData name="Manolis Kiagias" userId="c3565f1950a8e34f" providerId="LiveId" clId="{22D8E863-D4A0-4929-BA20-BD20218B8433}" dt="2023-03-08T09:09:11.932" v="98" actId="1076"/>
          <ac:cxnSpMkLst>
            <pc:docMk/>
            <pc:sldMk cId="4216385070" sldId="288"/>
            <ac:cxnSpMk id="18" creationId="{86FEB47C-5B2D-E8E3-D837-1D0C987C64C0}"/>
          </ac:cxnSpMkLst>
        </pc:cxnChg>
        <pc:cxnChg chg="mod">
          <ac:chgData name="Manolis Kiagias" userId="c3565f1950a8e34f" providerId="LiveId" clId="{22D8E863-D4A0-4929-BA20-BD20218B8433}" dt="2023-03-08T09:09:28.818" v="102" actId="1076"/>
          <ac:cxnSpMkLst>
            <pc:docMk/>
            <pc:sldMk cId="4216385070" sldId="288"/>
            <ac:cxnSpMk id="20" creationId="{379901C3-401B-8176-EA9B-71581729E202}"/>
          </ac:cxnSpMkLst>
        </pc:cxnChg>
        <pc:cxnChg chg="mod">
          <ac:chgData name="Manolis Kiagias" userId="c3565f1950a8e34f" providerId="LiveId" clId="{22D8E863-D4A0-4929-BA20-BD20218B8433}" dt="2023-03-09T06:35:55.652" v="179" actId="208"/>
          <ac:cxnSpMkLst>
            <pc:docMk/>
            <pc:sldMk cId="4216385070" sldId="288"/>
            <ac:cxnSpMk id="25" creationId="{A3787619-6B12-78F8-4702-56869D7165E0}"/>
          </ac:cxnSpMkLst>
        </pc:cxnChg>
        <pc:cxnChg chg="del">
          <ac:chgData name="Manolis Kiagias" userId="c3565f1950a8e34f" providerId="LiveId" clId="{22D8E863-D4A0-4929-BA20-BD20218B8433}" dt="2023-03-08T09:09:21.771" v="100" actId="478"/>
          <ac:cxnSpMkLst>
            <pc:docMk/>
            <pc:sldMk cId="4216385070" sldId="288"/>
            <ac:cxnSpMk id="39" creationId="{9FC2C803-E3E2-DB74-1015-66ACECEA6D03}"/>
          </ac:cxnSpMkLst>
        </pc:cxnChg>
        <pc:cxnChg chg="del">
          <ac:chgData name="Manolis Kiagias" userId="c3565f1950a8e34f" providerId="LiveId" clId="{22D8E863-D4A0-4929-BA20-BD20218B8433}" dt="2023-03-08T09:09:18.810" v="99" actId="478"/>
          <ac:cxnSpMkLst>
            <pc:docMk/>
            <pc:sldMk cId="4216385070" sldId="288"/>
            <ac:cxnSpMk id="41" creationId="{E8FC459E-171E-60F2-C399-11B40C035B04}"/>
          </ac:cxnSpMkLst>
        </pc:cxnChg>
      </pc:sldChg>
      <pc:sldChg chg="addSp delSp modSp add mod">
        <pc:chgData name="Manolis Kiagias" userId="c3565f1950a8e34f" providerId="LiveId" clId="{22D8E863-D4A0-4929-BA20-BD20218B8433}" dt="2023-03-09T06:57:16.951" v="515" actId="3062"/>
        <pc:sldMkLst>
          <pc:docMk/>
          <pc:sldMk cId="1537890855" sldId="289"/>
        </pc:sldMkLst>
        <pc:spChg chg="mod">
          <ac:chgData name="Manolis Kiagias" userId="c3565f1950a8e34f" providerId="LiveId" clId="{22D8E863-D4A0-4929-BA20-BD20218B8433}" dt="2023-03-09T06:48:35.521" v="230" actId="20577"/>
          <ac:spMkLst>
            <pc:docMk/>
            <pc:sldMk cId="1537890855" sldId="289"/>
            <ac:spMk id="3" creationId="{66678A69-2F60-89BD-4779-D6D0FB3E3AD1}"/>
          </ac:spMkLst>
        </pc:spChg>
        <pc:spChg chg="mod">
          <ac:chgData name="Manolis Kiagias" userId="c3565f1950a8e34f" providerId="LiveId" clId="{22D8E863-D4A0-4929-BA20-BD20218B8433}" dt="2023-03-09T06:57:16.951" v="515" actId="3062"/>
          <ac:spMkLst>
            <pc:docMk/>
            <pc:sldMk cId="1537890855" sldId="289"/>
            <ac:spMk id="4" creationId="{3352DE9F-5B87-CD81-2FAF-09657356FEAE}"/>
          </ac:spMkLst>
        </pc:spChg>
        <pc:spChg chg="add mod">
          <ac:chgData name="Manolis Kiagias" userId="c3565f1950a8e34f" providerId="LiveId" clId="{22D8E863-D4A0-4929-BA20-BD20218B8433}" dt="2023-03-09T06:54:02.250" v="425" actId="14100"/>
          <ac:spMkLst>
            <pc:docMk/>
            <pc:sldMk cId="1537890855" sldId="289"/>
            <ac:spMk id="6" creationId="{2122AE7A-7199-E6D8-EC9C-6F54A33B3BFF}"/>
          </ac:spMkLst>
        </pc:spChg>
        <pc:spChg chg="add mod">
          <ac:chgData name="Manolis Kiagias" userId="c3565f1950a8e34f" providerId="LiveId" clId="{22D8E863-D4A0-4929-BA20-BD20218B8433}" dt="2023-03-09T06:53:39.928" v="423" actId="1076"/>
          <ac:spMkLst>
            <pc:docMk/>
            <pc:sldMk cId="1537890855" sldId="289"/>
            <ac:spMk id="7" creationId="{466090A3-E1DB-D6FB-52AB-3A62B4E104B3}"/>
          </ac:spMkLst>
        </pc:spChg>
        <pc:spChg chg="add mod">
          <ac:chgData name="Manolis Kiagias" userId="c3565f1950a8e34f" providerId="LiveId" clId="{22D8E863-D4A0-4929-BA20-BD20218B8433}" dt="2023-03-09T06:53:29.003" v="420" actId="1076"/>
          <ac:spMkLst>
            <pc:docMk/>
            <pc:sldMk cId="1537890855" sldId="289"/>
            <ac:spMk id="8" creationId="{181C6DF7-276B-75FF-E951-7D905C87B3E4}"/>
          </ac:spMkLst>
        </pc:spChg>
        <pc:spChg chg="add mod">
          <ac:chgData name="Manolis Kiagias" userId="c3565f1950a8e34f" providerId="LiveId" clId="{22D8E863-D4A0-4929-BA20-BD20218B8433}" dt="2023-03-09T06:56:55.567" v="514" actId="3062"/>
          <ac:spMkLst>
            <pc:docMk/>
            <pc:sldMk cId="1537890855" sldId="289"/>
            <ac:spMk id="10" creationId="{26E9517B-867F-2A7D-9046-F5F0D088E0C2}"/>
          </ac:spMkLst>
        </pc:spChg>
        <pc:spChg chg="del">
          <ac:chgData name="Manolis Kiagias" userId="c3565f1950a8e34f" providerId="LiveId" clId="{22D8E863-D4A0-4929-BA20-BD20218B8433}" dt="2023-03-09T06:47:44.511" v="190" actId="478"/>
          <ac:spMkLst>
            <pc:docMk/>
            <pc:sldMk cId="1537890855" sldId="289"/>
            <ac:spMk id="29" creationId="{45BD1C7D-886F-1860-3278-D874AF412CB4}"/>
          </ac:spMkLst>
        </pc:spChg>
        <pc:spChg chg="del">
          <ac:chgData name="Manolis Kiagias" userId="c3565f1950a8e34f" providerId="LiveId" clId="{22D8E863-D4A0-4929-BA20-BD20218B8433}" dt="2023-03-09T06:47:44.511" v="190" actId="478"/>
          <ac:spMkLst>
            <pc:docMk/>
            <pc:sldMk cId="1537890855" sldId="289"/>
            <ac:spMk id="30" creationId="{8532A44B-AB18-E25E-52FA-C14E9F7E0110}"/>
          </ac:spMkLst>
        </pc:spChg>
        <pc:picChg chg="add mod modCrop">
          <ac:chgData name="Manolis Kiagias" userId="c3565f1950a8e34f" providerId="LiveId" clId="{22D8E863-D4A0-4929-BA20-BD20218B8433}" dt="2023-03-09T06:51:10.356" v="344" actId="1076"/>
          <ac:picMkLst>
            <pc:docMk/>
            <pc:sldMk cId="1537890855" sldId="289"/>
            <ac:picMk id="5" creationId="{05686FD3-CBBD-0CA9-F014-1281C8C13894}"/>
          </ac:picMkLst>
        </pc:picChg>
        <pc:picChg chg="del">
          <ac:chgData name="Manolis Kiagias" userId="c3565f1950a8e34f" providerId="LiveId" clId="{22D8E863-D4A0-4929-BA20-BD20218B8433}" dt="2023-03-09T06:47:44.511" v="190" actId="478"/>
          <ac:picMkLst>
            <pc:docMk/>
            <pc:sldMk cId="1537890855" sldId="289"/>
            <ac:picMk id="9" creationId="{ECC85BEF-2ADC-60E8-72F7-EACE5603A333}"/>
          </ac:picMkLst>
        </pc:picChg>
        <pc:picChg chg="del">
          <ac:chgData name="Manolis Kiagias" userId="c3565f1950a8e34f" providerId="LiveId" clId="{22D8E863-D4A0-4929-BA20-BD20218B8433}" dt="2023-03-09T06:47:44.511" v="190" actId="478"/>
          <ac:picMkLst>
            <pc:docMk/>
            <pc:sldMk cId="1537890855" sldId="289"/>
            <ac:picMk id="17" creationId="{033CDC16-26F9-5D7A-9B78-82563C3FFC1E}"/>
          </ac:picMkLst>
        </pc:picChg>
        <pc:picChg chg="del">
          <ac:chgData name="Manolis Kiagias" userId="c3565f1950a8e34f" providerId="LiveId" clId="{22D8E863-D4A0-4929-BA20-BD20218B8433}" dt="2023-03-09T06:47:44.511" v="190" actId="478"/>
          <ac:picMkLst>
            <pc:docMk/>
            <pc:sldMk cId="1537890855" sldId="289"/>
            <ac:picMk id="22" creationId="{D124D652-435C-18B6-DB5E-2FDCD39C2E78}"/>
          </ac:picMkLst>
        </pc:picChg>
        <pc:picChg chg="del">
          <ac:chgData name="Manolis Kiagias" userId="c3565f1950a8e34f" providerId="LiveId" clId="{22D8E863-D4A0-4929-BA20-BD20218B8433}" dt="2023-03-09T06:47:44.511" v="190" actId="478"/>
          <ac:picMkLst>
            <pc:docMk/>
            <pc:sldMk cId="1537890855" sldId="289"/>
            <ac:picMk id="24" creationId="{BE801F12-BB30-3A28-CB2D-2129400DE15D}"/>
          </ac:picMkLst>
        </pc:picChg>
        <pc:picChg chg="del">
          <ac:chgData name="Manolis Kiagias" userId="c3565f1950a8e34f" providerId="LiveId" clId="{22D8E863-D4A0-4929-BA20-BD20218B8433}" dt="2023-03-09T06:47:52.032" v="192" actId="478"/>
          <ac:picMkLst>
            <pc:docMk/>
            <pc:sldMk cId="1537890855" sldId="289"/>
            <ac:picMk id="36" creationId="{156F700D-62DE-CB64-2E23-5EE545B7BC04}"/>
          </ac:picMkLst>
        </pc:pic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13" creationId="{E7932A08-730A-84A8-46EB-DC4EB052CC7D}"/>
          </ac:cxnSpMkLst>
        </pc:cxn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18" creationId="{86FEB47C-5B2D-E8E3-D837-1D0C987C64C0}"/>
          </ac:cxnSpMkLst>
        </pc:cxn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20" creationId="{379901C3-401B-8176-EA9B-71581729E202}"/>
          </ac:cxnSpMkLst>
        </pc:cxn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25" creationId="{A3787619-6B12-78F8-4702-56869D7165E0}"/>
          </ac:cxnSpMkLst>
        </pc:cxn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39" creationId="{9FC2C803-E3E2-DB74-1015-66ACECEA6D03}"/>
          </ac:cxnSpMkLst>
        </pc:cxnChg>
        <pc:cxnChg chg="del">
          <ac:chgData name="Manolis Kiagias" userId="c3565f1950a8e34f" providerId="LiveId" clId="{22D8E863-D4A0-4929-BA20-BD20218B8433}" dt="2023-03-09T06:47:48.767" v="191" actId="478"/>
          <ac:cxnSpMkLst>
            <pc:docMk/>
            <pc:sldMk cId="1537890855" sldId="289"/>
            <ac:cxnSpMk id="41" creationId="{E8FC459E-171E-60F2-C399-11B40C035B04}"/>
          </ac:cxnSpMkLst>
        </pc:cxnChg>
      </pc:sldChg>
      <pc:sldChg chg="addSp delSp modSp add mod">
        <pc:chgData name="Manolis Kiagias" userId="c3565f1950a8e34f" providerId="LiveId" clId="{22D8E863-D4A0-4929-BA20-BD20218B8433}" dt="2023-03-09T07:12:33.615" v="926" actId="20577"/>
        <pc:sldMkLst>
          <pc:docMk/>
          <pc:sldMk cId="2983998494" sldId="290"/>
        </pc:sldMkLst>
        <pc:spChg chg="mod">
          <ac:chgData name="Manolis Kiagias" userId="c3565f1950a8e34f" providerId="LiveId" clId="{22D8E863-D4A0-4929-BA20-BD20218B8433}" dt="2023-03-09T07:00:13.881" v="544" actId="20577"/>
          <ac:spMkLst>
            <pc:docMk/>
            <pc:sldMk cId="2983998494" sldId="290"/>
            <ac:spMk id="3" creationId="{66678A69-2F60-89BD-4779-D6D0FB3E3AD1}"/>
          </ac:spMkLst>
        </pc:spChg>
        <pc:spChg chg="mod ord">
          <ac:chgData name="Manolis Kiagias" userId="c3565f1950a8e34f" providerId="LiveId" clId="{22D8E863-D4A0-4929-BA20-BD20218B8433}" dt="2023-03-09T07:12:33.615" v="926" actId="20577"/>
          <ac:spMkLst>
            <pc:docMk/>
            <pc:sldMk cId="2983998494" sldId="290"/>
            <ac:spMk id="4" creationId="{3352DE9F-5B87-CD81-2FAF-09657356FEAE}"/>
          </ac:spMkLst>
        </pc:spChg>
        <pc:spChg chg="del">
          <ac:chgData name="Manolis Kiagias" userId="c3565f1950a8e34f" providerId="LiveId" clId="{22D8E863-D4A0-4929-BA20-BD20218B8433}" dt="2023-03-09T07:00:25.643" v="546" actId="478"/>
          <ac:spMkLst>
            <pc:docMk/>
            <pc:sldMk cId="2983998494" sldId="290"/>
            <ac:spMk id="6" creationId="{2122AE7A-7199-E6D8-EC9C-6F54A33B3BFF}"/>
          </ac:spMkLst>
        </pc:spChg>
        <pc:spChg chg="del">
          <ac:chgData name="Manolis Kiagias" userId="c3565f1950a8e34f" providerId="LiveId" clId="{22D8E863-D4A0-4929-BA20-BD20218B8433}" dt="2023-03-09T07:00:25.643" v="546" actId="478"/>
          <ac:spMkLst>
            <pc:docMk/>
            <pc:sldMk cId="2983998494" sldId="290"/>
            <ac:spMk id="7" creationId="{466090A3-E1DB-D6FB-52AB-3A62B4E104B3}"/>
          </ac:spMkLst>
        </pc:spChg>
        <pc:spChg chg="del">
          <ac:chgData name="Manolis Kiagias" userId="c3565f1950a8e34f" providerId="LiveId" clId="{22D8E863-D4A0-4929-BA20-BD20218B8433}" dt="2023-03-09T07:00:25.643" v="546" actId="478"/>
          <ac:spMkLst>
            <pc:docMk/>
            <pc:sldMk cId="2983998494" sldId="290"/>
            <ac:spMk id="8" creationId="{181C6DF7-276B-75FF-E951-7D905C87B3E4}"/>
          </ac:spMkLst>
        </pc:spChg>
        <pc:spChg chg="del mod">
          <ac:chgData name="Manolis Kiagias" userId="c3565f1950a8e34f" providerId="LiveId" clId="{22D8E863-D4A0-4929-BA20-BD20218B8433}" dt="2023-03-09T07:04:47.629" v="678" actId="478"/>
          <ac:spMkLst>
            <pc:docMk/>
            <pc:sldMk cId="2983998494" sldId="290"/>
            <ac:spMk id="10" creationId="{26E9517B-867F-2A7D-9046-F5F0D088E0C2}"/>
          </ac:spMkLst>
        </pc:spChg>
        <pc:spChg chg="add mod">
          <ac:chgData name="Manolis Kiagias" userId="c3565f1950a8e34f" providerId="LiveId" clId="{22D8E863-D4A0-4929-BA20-BD20218B8433}" dt="2023-03-09T07:07:02.256" v="686" actId="207"/>
          <ac:spMkLst>
            <pc:docMk/>
            <pc:sldMk cId="2983998494" sldId="290"/>
            <ac:spMk id="13" creationId="{1E897652-8EC0-3422-50F2-EF0AB9C48A7C}"/>
          </ac:spMkLst>
        </pc:spChg>
        <pc:spChg chg="add mod">
          <ac:chgData name="Manolis Kiagias" userId="c3565f1950a8e34f" providerId="LiveId" clId="{22D8E863-D4A0-4929-BA20-BD20218B8433}" dt="2023-03-09T07:10:11.505" v="825" actId="14100"/>
          <ac:spMkLst>
            <pc:docMk/>
            <pc:sldMk cId="2983998494" sldId="290"/>
            <ac:spMk id="14" creationId="{D1A895AE-643C-5F7F-DD95-86174A3F14A3}"/>
          </ac:spMkLst>
        </pc:spChg>
        <pc:picChg chg="del">
          <ac:chgData name="Manolis Kiagias" userId="c3565f1950a8e34f" providerId="LiveId" clId="{22D8E863-D4A0-4929-BA20-BD20218B8433}" dt="2023-03-09T07:00:22.522" v="545" actId="478"/>
          <ac:picMkLst>
            <pc:docMk/>
            <pc:sldMk cId="2983998494" sldId="290"/>
            <ac:picMk id="5" creationId="{05686FD3-CBBD-0CA9-F014-1281C8C13894}"/>
          </ac:picMkLst>
        </pc:picChg>
        <pc:picChg chg="add mod">
          <ac:chgData name="Manolis Kiagias" userId="c3565f1950a8e34f" providerId="LiveId" clId="{22D8E863-D4A0-4929-BA20-BD20218B8433}" dt="2023-03-09T07:11:23.477" v="829" actId="1076"/>
          <ac:picMkLst>
            <pc:docMk/>
            <pc:sldMk cId="2983998494" sldId="290"/>
            <ac:picMk id="9" creationId="{D6A52D74-DA07-33B3-3DC9-A5CFD9B6BC2B}"/>
          </ac:picMkLst>
        </pc:picChg>
        <pc:picChg chg="add mod modCrop">
          <ac:chgData name="Manolis Kiagias" userId="c3565f1950a8e34f" providerId="LiveId" clId="{22D8E863-D4A0-4929-BA20-BD20218B8433}" dt="2023-03-09T07:11:30.049" v="830" actId="1076"/>
          <ac:picMkLst>
            <pc:docMk/>
            <pc:sldMk cId="2983998494" sldId="290"/>
            <ac:picMk id="12" creationId="{29DAEB0A-45D6-D4D2-4AF4-28FB2DFE4349}"/>
          </ac:picMkLst>
        </pc:picChg>
      </pc:sldChg>
      <pc:sldChg chg="addSp delSp modSp add mod">
        <pc:chgData name="Manolis Kiagias" userId="c3565f1950a8e34f" providerId="LiveId" clId="{22D8E863-D4A0-4929-BA20-BD20218B8433}" dt="2023-03-09T07:38:51.585" v="1314" actId="13822"/>
        <pc:sldMkLst>
          <pc:docMk/>
          <pc:sldMk cId="3307641395" sldId="291"/>
        </pc:sldMkLst>
        <pc:spChg chg="del">
          <ac:chgData name="Manolis Kiagias" userId="c3565f1950a8e34f" providerId="LiveId" clId="{22D8E863-D4A0-4929-BA20-BD20218B8433}" dt="2023-03-09T07:23:08.077" v="966" actId="478"/>
          <ac:spMkLst>
            <pc:docMk/>
            <pc:sldMk cId="3307641395" sldId="291"/>
            <ac:spMk id="2" creationId="{F26A5735-14C5-5858-67FC-96D214418E70}"/>
          </ac:spMkLst>
        </pc:spChg>
        <pc:spChg chg="mod">
          <ac:chgData name="Manolis Kiagias" userId="c3565f1950a8e34f" providerId="LiveId" clId="{22D8E863-D4A0-4929-BA20-BD20218B8433}" dt="2023-03-09T07:23:00.836" v="965" actId="20577"/>
          <ac:spMkLst>
            <pc:docMk/>
            <pc:sldMk cId="3307641395" sldId="291"/>
            <ac:spMk id="3" creationId="{66678A69-2F60-89BD-4779-D6D0FB3E3AD1}"/>
          </ac:spMkLst>
        </pc:spChg>
        <pc:spChg chg="mod">
          <ac:chgData name="Manolis Kiagias" userId="c3565f1950a8e34f" providerId="LiveId" clId="{22D8E863-D4A0-4929-BA20-BD20218B8433}" dt="2023-03-09T07:25:28.148" v="1026" actId="14100"/>
          <ac:spMkLst>
            <pc:docMk/>
            <pc:sldMk cId="3307641395" sldId="291"/>
            <ac:spMk id="4" creationId="{3352DE9F-5B87-CD81-2FAF-09657356FEAE}"/>
          </ac:spMkLst>
        </pc:spChg>
        <pc:spChg chg="add mod">
          <ac:chgData name="Manolis Kiagias" userId="c3565f1950a8e34f" providerId="LiveId" clId="{22D8E863-D4A0-4929-BA20-BD20218B8433}" dt="2023-03-09T07:31:35.216" v="1046" actId="1076"/>
          <ac:spMkLst>
            <pc:docMk/>
            <pc:sldMk cId="3307641395" sldId="291"/>
            <ac:spMk id="8" creationId="{335A96DE-86B2-6712-B8EA-D29A9ECB04A3}"/>
          </ac:spMkLst>
        </pc:spChg>
        <pc:spChg chg="add mod">
          <ac:chgData name="Manolis Kiagias" userId="c3565f1950a8e34f" providerId="LiveId" clId="{22D8E863-D4A0-4929-BA20-BD20218B8433}" dt="2023-03-09T07:32:50.349" v="1109" actId="14100"/>
          <ac:spMkLst>
            <pc:docMk/>
            <pc:sldMk cId="3307641395" sldId="291"/>
            <ac:spMk id="10" creationId="{9A07EBA7-B7FC-5EA0-CF23-E6AE657CB623}"/>
          </ac:spMkLst>
        </pc:spChg>
        <pc:spChg chg="add mod">
          <ac:chgData name="Manolis Kiagias" userId="c3565f1950a8e34f" providerId="LiveId" clId="{22D8E863-D4A0-4929-BA20-BD20218B8433}" dt="2023-03-09T07:32:43.164" v="1108" actId="20577"/>
          <ac:spMkLst>
            <pc:docMk/>
            <pc:sldMk cId="3307641395" sldId="291"/>
            <ac:spMk id="11" creationId="{7A5F0DF2-A4FE-61BC-E4B5-43A388DB6C82}"/>
          </ac:spMkLst>
        </pc:spChg>
        <pc:spChg chg="add mod">
          <ac:chgData name="Manolis Kiagias" userId="c3565f1950a8e34f" providerId="LiveId" clId="{22D8E863-D4A0-4929-BA20-BD20218B8433}" dt="2023-03-09T07:37:34.687" v="1257" actId="1076"/>
          <ac:spMkLst>
            <pc:docMk/>
            <pc:sldMk cId="3307641395" sldId="291"/>
            <ac:spMk id="12" creationId="{A1C1961E-4FC2-383F-92A5-C83214ED10A1}"/>
          </ac:spMkLst>
        </pc:spChg>
        <pc:spChg chg="add mod">
          <ac:chgData name="Manolis Kiagias" userId="c3565f1950a8e34f" providerId="LiveId" clId="{22D8E863-D4A0-4929-BA20-BD20218B8433}" dt="2023-03-09T07:38:51.585" v="1314" actId="13822"/>
          <ac:spMkLst>
            <pc:docMk/>
            <pc:sldMk cId="3307641395" sldId="291"/>
            <ac:spMk id="14" creationId="{2C0116BE-11AB-4B2A-1150-AB355E5A6E80}"/>
          </ac:spMkLst>
        </pc:spChg>
        <pc:spChg chg="del">
          <ac:chgData name="Manolis Kiagias" userId="c3565f1950a8e34f" providerId="LiveId" clId="{22D8E863-D4A0-4929-BA20-BD20218B8433}" dt="2023-03-09T07:23:08.077" v="966" actId="478"/>
          <ac:spMkLst>
            <pc:docMk/>
            <pc:sldMk cId="3307641395" sldId="291"/>
            <ac:spMk id="29" creationId="{45BD1C7D-886F-1860-3278-D874AF412CB4}"/>
          </ac:spMkLst>
        </pc:spChg>
        <pc:spChg chg="del">
          <ac:chgData name="Manolis Kiagias" userId="c3565f1950a8e34f" providerId="LiveId" clId="{22D8E863-D4A0-4929-BA20-BD20218B8433}" dt="2023-03-09T07:23:08.077" v="966" actId="478"/>
          <ac:spMkLst>
            <pc:docMk/>
            <pc:sldMk cId="3307641395" sldId="291"/>
            <ac:spMk id="30" creationId="{8532A44B-AB18-E25E-52FA-C14E9F7E0110}"/>
          </ac:spMkLst>
        </pc:spChg>
        <pc:picChg chg="del">
          <ac:chgData name="Manolis Kiagias" userId="c3565f1950a8e34f" providerId="LiveId" clId="{22D8E863-D4A0-4929-BA20-BD20218B8433}" dt="2023-03-09T07:23:08.077" v="966" actId="478"/>
          <ac:picMkLst>
            <pc:docMk/>
            <pc:sldMk cId="3307641395" sldId="291"/>
            <ac:picMk id="6" creationId="{D4C33BE8-8F5F-C67F-4F57-5A300A4369D2}"/>
          </ac:picMkLst>
        </pc:picChg>
        <pc:picChg chg="add mod">
          <ac:chgData name="Manolis Kiagias" userId="c3565f1950a8e34f" providerId="LiveId" clId="{22D8E863-D4A0-4929-BA20-BD20218B8433}" dt="2023-03-09T07:23:21.746" v="970" actId="1076"/>
          <ac:picMkLst>
            <pc:docMk/>
            <pc:sldMk cId="3307641395" sldId="291"/>
            <ac:picMk id="7" creationId="{24239FB8-55ED-7E17-139A-2594C84952DC}"/>
          </ac:picMkLst>
        </pc:picChg>
        <pc:picChg chg="del">
          <ac:chgData name="Manolis Kiagias" userId="c3565f1950a8e34f" providerId="LiveId" clId="{22D8E863-D4A0-4929-BA20-BD20218B8433}" dt="2023-03-09T07:23:08.077" v="966" actId="478"/>
          <ac:picMkLst>
            <pc:docMk/>
            <pc:sldMk cId="3307641395" sldId="291"/>
            <ac:picMk id="9" creationId="{ECC85BEF-2ADC-60E8-72F7-EACE5603A333}"/>
          </ac:picMkLst>
        </pc:picChg>
        <pc:picChg chg="del">
          <ac:chgData name="Manolis Kiagias" userId="c3565f1950a8e34f" providerId="LiveId" clId="{22D8E863-D4A0-4929-BA20-BD20218B8433}" dt="2023-03-09T07:23:08.077" v="966" actId="478"/>
          <ac:picMkLst>
            <pc:docMk/>
            <pc:sldMk cId="3307641395" sldId="291"/>
            <ac:picMk id="17" creationId="{033CDC16-26F9-5D7A-9B78-82563C3FFC1E}"/>
          </ac:picMkLst>
        </pc:picChg>
        <pc:picChg chg="del">
          <ac:chgData name="Manolis Kiagias" userId="c3565f1950a8e34f" providerId="LiveId" clId="{22D8E863-D4A0-4929-BA20-BD20218B8433}" dt="2023-03-09T07:23:08.077" v="966" actId="478"/>
          <ac:picMkLst>
            <pc:docMk/>
            <pc:sldMk cId="3307641395" sldId="291"/>
            <ac:picMk id="22" creationId="{D124D652-435C-18B6-DB5E-2FDCD39C2E78}"/>
          </ac:picMkLst>
        </pc:picChg>
        <pc:cxnChg chg="del">
          <ac:chgData name="Manolis Kiagias" userId="c3565f1950a8e34f" providerId="LiveId" clId="{22D8E863-D4A0-4929-BA20-BD20218B8433}" dt="2023-03-09T07:23:08.077" v="966" actId="478"/>
          <ac:cxnSpMkLst>
            <pc:docMk/>
            <pc:sldMk cId="3307641395" sldId="291"/>
            <ac:cxnSpMk id="13" creationId="{E7932A08-730A-84A8-46EB-DC4EB052CC7D}"/>
          </ac:cxnSpMkLst>
        </pc:cxnChg>
        <pc:cxnChg chg="del">
          <ac:chgData name="Manolis Kiagias" userId="c3565f1950a8e34f" providerId="LiveId" clId="{22D8E863-D4A0-4929-BA20-BD20218B8433}" dt="2023-03-09T07:23:08.077" v="966" actId="478"/>
          <ac:cxnSpMkLst>
            <pc:docMk/>
            <pc:sldMk cId="3307641395" sldId="291"/>
            <ac:cxnSpMk id="18" creationId="{86FEB47C-5B2D-E8E3-D837-1D0C987C64C0}"/>
          </ac:cxnSpMkLst>
        </pc:cxnChg>
        <pc:cxnChg chg="del">
          <ac:chgData name="Manolis Kiagias" userId="c3565f1950a8e34f" providerId="LiveId" clId="{22D8E863-D4A0-4929-BA20-BD20218B8433}" dt="2023-03-09T07:23:08.077" v="966" actId="478"/>
          <ac:cxnSpMkLst>
            <pc:docMk/>
            <pc:sldMk cId="3307641395" sldId="291"/>
            <ac:cxnSpMk id="20" creationId="{379901C3-401B-8176-EA9B-71581729E202}"/>
          </ac:cxnSpMkLst>
        </pc:cxnChg>
        <pc:cxnChg chg="del">
          <ac:chgData name="Manolis Kiagias" userId="c3565f1950a8e34f" providerId="LiveId" clId="{22D8E863-D4A0-4929-BA20-BD20218B8433}" dt="2023-03-09T07:23:08.077" v="966" actId="478"/>
          <ac:cxnSpMkLst>
            <pc:docMk/>
            <pc:sldMk cId="3307641395" sldId="291"/>
            <ac:cxnSpMk id="25" creationId="{A3787619-6B12-78F8-4702-56869D7165E0}"/>
          </ac:cxnSpMkLst>
        </pc:cxnChg>
      </pc:sldChg>
      <pc:sldChg chg="addSp delSp modSp add mod ord">
        <pc:chgData name="Manolis Kiagias" userId="c3565f1950a8e34f" providerId="LiveId" clId="{22D8E863-D4A0-4929-BA20-BD20218B8433}" dt="2023-03-09T07:57:53.712" v="1421" actId="732"/>
        <pc:sldMkLst>
          <pc:docMk/>
          <pc:sldMk cId="2214638856" sldId="292"/>
        </pc:sldMkLst>
        <pc:spChg chg="mod ord">
          <ac:chgData name="Manolis Kiagias" userId="c3565f1950a8e34f" providerId="LiveId" clId="{22D8E863-D4A0-4929-BA20-BD20218B8433}" dt="2023-03-09T07:51:39.936" v="1348" actId="166"/>
          <ac:spMkLst>
            <pc:docMk/>
            <pc:sldMk cId="2214638856" sldId="292"/>
            <ac:spMk id="3" creationId="{66678A69-2F60-89BD-4779-D6D0FB3E3AD1}"/>
          </ac:spMkLst>
        </pc:spChg>
        <pc:spChg chg="del mod">
          <ac:chgData name="Manolis Kiagias" userId="c3565f1950a8e34f" providerId="LiveId" clId="{22D8E863-D4A0-4929-BA20-BD20218B8433}" dt="2023-03-09T07:44:53.071" v="1325" actId="478"/>
          <ac:spMkLst>
            <pc:docMk/>
            <pc:sldMk cId="2214638856" sldId="292"/>
            <ac:spMk id="4" creationId="{3352DE9F-5B87-CD81-2FAF-09657356FEAE}"/>
          </ac:spMkLst>
        </pc:spChg>
        <pc:spChg chg="add mod">
          <ac:chgData name="Manolis Kiagias" userId="c3565f1950a8e34f" providerId="LiveId" clId="{22D8E863-D4A0-4929-BA20-BD20218B8433}" dt="2023-03-09T07:54:04.737" v="1420" actId="1076"/>
          <ac:spMkLst>
            <pc:docMk/>
            <pc:sldMk cId="2214638856" sldId="292"/>
            <ac:spMk id="8" creationId="{8875E2FE-AF32-77FA-9D2C-4B49CF3F4253}"/>
          </ac:spMkLst>
        </pc:spChg>
        <pc:spChg chg="mod ord">
          <ac:chgData name="Manolis Kiagias" userId="c3565f1950a8e34f" providerId="LiveId" clId="{22D8E863-D4A0-4929-BA20-BD20218B8433}" dt="2023-03-09T07:54:03.375" v="1419" actId="1076"/>
          <ac:spMkLst>
            <pc:docMk/>
            <pc:sldMk cId="2214638856" sldId="292"/>
            <ac:spMk id="13" creationId="{1E897652-8EC0-3422-50F2-EF0AB9C48A7C}"/>
          </ac:spMkLst>
        </pc:spChg>
        <pc:spChg chg="mod ord">
          <ac:chgData name="Manolis Kiagias" userId="c3565f1950a8e34f" providerId="LiveId" clId="{22D8E863-D4A0-4929-BA20-BD20218B8433}" dt="2023-03-09T07:53:59.966" v="1418" actId="14100"/>
          <ac:spMkLst>
            <pc:docMk/>
            <pc:sldMk cId="2214638856" sldId="292"/>
            <ac:spMk id="14" creationId="{D1A895AE-643C-5F7F-DD95-86174A3F14A3}"/>
          </ac:spMkLst>
        </pc:spChg>
        <pc:picChg chg="add mod">
          <ac:chgData name="Manolis Kiagias" userId="c3565f1950a8e34f" providerId="LiveId" clId="{22D8E863-D4A0-4929-BA20-BD20218B8433}" dt="2023-03-09T07:51:34.901" v="1347" actId="1076"/>
          <ac:picMkLst>
            <pc:docMk/>
            <pc:sldMk cId="2214638856" sldId="292"/>
            <ac:picMk id="5" creationId="{BF2D7381-3878-09A5-4DD2-D25D16D8F4E9}"/>
          </ac:picMkLst>
        </pc:picChg>
        <pc:picChg chg="add mod modCrop">
          <ac:chgData name="Manolis Kiagias" userId="c3565f1950a8e34f" providerId="LiveId" clId="{22D8E863-D4A0-4929-BA20-BD20218B8433}" dt="2023-03-09T07:57:53.712" v="1421" actId="732"/>
          <ac:picMkLst>
            <pc:docMk/>
            <pc:sldMk cId="2214638856" sldId="292"/>
            <ac:picMk id="7" creationId="{72DAE510-CAC9-0C97-1F05-2B6D40526E7A}"/>
          </ac:picMkLst>
        </pc:picChg>
        <pc:picChg chg="del">
          <ac:chgData name="Manolis Kiagias" userId="c3565f1950a8e34f" providerId="LiveId" clId="{22D8E863-D4A0-4929-BA20-BD20218B8433}" dt="2023-03-09T07:44:32.270" v="1318" actId="478"/>
          <ac:picMkLst>
            <pc:docMk/>
            <pc:sldMk cId="2214638856" sldId="292"/>
            <ac:picMk id="9" creationId="{D6A52D74-DA07-33B3-3DC9-A5CFD9B6BC2B}"/>
          </ac:picMkLst>
        </pc:picChg>
        <pc:picChg chg="del">
          <ac:chgData name="Manolis Kiagias" userId="c3565f1950a8e34f" providerId="LiveId" clId="{22D8E863-D4A0-4929-BA20-BD20218B8433}" dt="2023-03-09T07:45:23.967" v="1326" actId="478"/>
          <ac:picMkLst>
            <pc:docMk/>
            <pc:sldMk cId="2214638856" sldId="292"/>
            <ac:picMk id="12" creationId="{29DAEB0A-45D6-D4D2-4AF4-28FB2DFE4349}"/>
          </ac:picMkLst>
        </pc:picChg>
      </pc:sldChg>
      <pc:sldChg chg="addSp delSp modSp add mod">
        <pc:chgData name="Manolis Kiagias" userId="c3565f1950a8e34f" providerId="LiveId" clId="{22D8E863-D4A0-4929-BA20-BD20218B8433}" dt="2023-03-09T08:19:59.989" v="1559" actId="1076"/>
        <pc:sldMkLst>
          <pc:docMk/>
          <pc:sldMk cId="767109158" sldId="293"/>
        </pc:sldMkLst>
        <pc:spChg chg="mod">
          <ac:chgData name="Manolis Kiagias" userId="c3565f1950a8e34f" providerId="LiveId" clId="{22D8E863-D4A0-4929-BA20-BD20218B8433}" dt="2023-03-09T08:08:49.982" v="1463" actId="14100"/>
          <ac:spMkLst>
            <pc:docMk/>
            <pc:sldMk cId="767109158" sldId="293"/>
            <ac:spMk id="3" creationId="{66678A69-2F60-89BD-4779-D6D0FB3E3AD1}"/>
          </ac:spMkLst>
        </pc:spChg>
        <pc:spChg chg="del">
          <ac:chgData name="Manolis Kiagias" userId="c3565f1950a8e34f" providerId="LiveId" clId="{22D8E863-D4A0-4929-BA20-BD20218B8433}" dt="2023-03-09T08:06:58.234" v="1456" actId="478"/>
          <ac:spMkLst>
            <pc:docMk/>
            <pc:sldMk cId="767109158" sldId="293"/>
            <ac:spMk id="8" creationId="{8875E2FE-AF32-77FA-9D2C-4B49CF3F4253}"/>
          </ac:spMkLst>
        </pc:spChg>
        <pc:spChg chg="add mod">
          <ac:chgData name="Manolis Kiagias" userId="c3565f1950a8e34f" providerId="LiveId" clId="{22D8E863-D4A0-4929-BA20-BD20218B8433}" dt="2023-03-09T08:16:54.612" v="1530" actId="14100"/>
          <ac:spMkLst>
            <pc:docMk/>
            <pc:sldMk cId="767109158" sldId="293"/>
            <ac:spMk id="12" creationId="{CA6E1762-CB11-039C-7687-496C774C9C0C}"/>
          </ac:spMkLst>
        </pc:spChg>
        <pc:spChg chg="del">
          <ac:chgData name="Manolis Kiagias" userId="c3565f1950a8e34f" providerId="LiveId" clId="{22D8E863-D4A0-4929-BA20-BD20218B8433}" dt="2023-03-09T08:06:58.234" v="1456" actId="478"/>
          <ac:spMkLst>
            <pc:docMk/>
            <pc:sldMk cId="767109158" sldId="293"/>
            <ac:spMk id="13" creationId="{1E897652-8EC0-3422-50F2-EF0AB9C48A7C}"/>
          </ac:spMkLst>
        </pc:spChg>
        <pc:spChg chg="del">
          <ac:chgData name="Manolis Kiagias" userId="c3565f1950a8e34f" providerId="LiveId" clId="{22D8E863-D4A0-4929-BA20-BD20218B8433}" dt="2023-03-09T08:07:26.541" v="1458" actId="478"/>
          <ac:spMkLst>
            <pc:docMk/>
            <pc:sldMk cId="767109158" sldId="293"/>
            <ac:spMk id="14" creationId="{D1A895AE-643C-5F7F-DD95-86174A3F14A3}"/>
          </ac:spMkLst>
        </pc:spChg>
        <pc:spChg chg="add mod">
          <ac:chgData name="Manolis Kiagias" userId="c3565f1950a8e34f" providerId="LiveId" clId="{22D8E863-D4A0-4929-BA20-BD20218B8433}" dt="2023-03-09T08:15:38.897" v="1528" actId="20577"/>
          <ac:spMkLst>
            <pc:docMk/>
            <pc:sldMk cId="767109158" sldId="293"/>
            <ac:spMk id="15" creationId="{4A1BCFB4-569A-F727-14A7-0B5ADFD2CC1F}"/>
          </ac:spMkLst>
        </pc:spChg>
        <pc:spChg chg="add mod">
          <ac:chgData name="Manolis Kiagias" userId="c3565f1950a8e34f" providerId="LiveId" clId="{22D8E863-D4A0-4929-BA20-BD20218B8433}" dt="2023-03-09T08:17:47.163" v="1545" actId="1076"/>
          <ac:spMkLst>
            <pc:docMk/>
            <pc:sldMk cId="767109158" sldId="293"/>
            <ac:spMk id="16" creationId="{D9B71CEC-1EA4-C8D1-A1F6-0EE4DA74F12B}"/>
          </ac:spMkLst>
        </pc:spChg>
        <pc:spChg chg="add mod">
          <ac:chgData name="Manolis Kiagias" userId="c3565f1950a8e34f" providerId="LiveId" clId="{22D8E863-D4A0-4929-BA20-BD20218B8433}" dt="2023-03-09T08:18:05.458" v="1547" actId="1076"/>
          <ac:spMkLst>
            <pc:docMk/>
            <pc:sldMk cId="767109158" sldId="293"/>
            <ac:spMk id="17" creationId="{A0C98EAD-CCBF-74B1-321C-5CCB09E6D3A8}"/>
          </ac:spMkLst>
        </pc:spChg>
        <pc:spChg chg="add mod">
          <ac:chgData name="Manolis Kiagias" userId="c3565f1950a8e34f" providerId="LiveId" clId="{22D8E863-D4A0-4929-BA20-BD20218B8433}" dt="2023-03-09T08:19:06.493" v="1556" actId="403"/>
          <ac:spMkLst>
            <pc:docMk/>
            <pc:sldMk cId="767109158" sldId="293"/>
            <ac:spMk id="18" creationId="{49DA93E1-A6CB-E214-902B-33F1626A2781}"/>
          </ac:spMkLst>
        </pc:spChg>
        <pc:spChg chg="add mod">
          <ac:chgData name="Manolis Kiagias" userId="c3565f1950a8e34f" providerId="LiveId" clId="{22D8E863-D4A0-4929-BA20-BD20218B8433}" dt="2023-03-09T08:19:14.727" v="1557" actId="403"/>
          <ac:spMkLst>
            <pc:docMk/>
            <pc:sldMk cId="767109158" sldId="293"/>
            <ac:spMk id="19" creationId="{619C9315-BDA3-1589-0479-8AED20E79037}"/>
          </ac:spMkLst>
        </pc:spChg>
        <pc:spChg chg="add mod">
          <ac:chgData name="Manolis Kiagias" userId="c3565f1950a8e34f" providerId="LiveId" clId="{22D8E863-D4A0-4929-BA20-BD20218B8433}" dt="2023-03-09T08:18:56.389" v="1555" actId="1076"/>
          <ac:spMkLst>
            <pc:docMk/>
            <pc:sldMk cId="767109158" sldId="293"/>
            <ac:spMk id="20" creationId="{F218B2B4-4AE2-F301-439C-A6BAB851757D}"/>
          </ac:spMkLst>
        </pc:spChg>
        <pc:spChg chg="add mod">
          <ac:chgData name="Manolis Kiagias" userId="c3565f1950a8e34f" providerId="LiveId" clId="{22D8E863-D4A0-4929-BA20-BD20218B8433}" dt="2023-03-09T08:19:59.989" v="1559" actId="1076"/>
          <ac:spMkLst>
            <pc:docMk/>
            <pc:sldMk cId="767109158" sldId="293"/>
            <ac:spMk id="21" creationId="{5A234169-ED5E-2D50-3881-4BF0B2631097}"/>
          </ac:spMkLst>
        </pc:spChg>
        <pc:picChg chg="add mod">
          <ac:chgData name="Manolis Kiagias" userId="c3565f1950a8e34f" providerId="LiveId" clId="{22D8E863-D4A0-4929-BA20-BD20218B8433}" dt="2023-03-09T08:08:39.844" v="1461" actId="1076"/>
          <ac:picMkLst>
            <pc:docMk/>
            <pc:sldMk cId="767109158" sldId="293"/>
            <ac:picMk id="4" creationId="{AE2BF6F7-0AC7-88F8-B0BF-655CBE2C2438}"/>
          </ac:picMkLst>
        </pc:picChg>
        <pc:picChg chg="mod ord">
          <ac:chgData name="Manolis Kiagias" userId="c3565f1950a8e34f" providerId="LiveId" clId="{22D8E863-D4A0-4929-BA20-BD20218B8433}" dt="2023-03-09T08:09:02.983" v="1465" actId="166"/>
          <ac:picMkLst>
            <pc:docMk/>
            <pc:sldMk cId="767109158" sldId="293"/>
            <ac:picMk id="5" creationId="{BF2D7381-3878-09A5-4DD2-D25D16D8F4E9}"/>
          </ac:picMkLst>
        </pc:picChg>
        <pc:picChg chg="del">
          <ac:chgData name="Manolis Kiagias" userId="c3565f1950a8e34f" providerId="LiveId" clId="{22D8E863-D4A0-4929-BA20-BD20218B8433}" dt="2023-03-09T08:06:52.258" v="1455" actId="478"/>
          <ac:picMkLst>
            <pc:docMk/>
            <pc:sldMk cId="767109158" sldId="293"/>
            <ac:picMk id="7" creationId="{72DAE510-CAC9-0C97-1F05-2B6D40526E7A}"/>
          </ac:picMkLst>
        </pc:picChg>
        <pc:picChg chg="add mod">
          <ac:chgData name="Manolis Kiagias" userId="c3565f1950a8e34f" providerId="LiveId" clId="{22D8E863-D4A0-4929-BA20-BD20218B8433}" dt="2023-03-09T08:13:11.367" v="1473" actId="1076"/>
          <ac:picMkLst>
            <pc:docMk/>
            <pc:sldMk cId="767109158" sldId="293"/>
            <ac:picMk id="9" creationId="{406853F5-47F9-3CDE-D55B-61CFBF13F5DA}"/>
          </ac:picMkLst>
        </pc:picChg>
        <pc:picChg chg="add mod">
          <ac:chgData name="Manolis Kiagias" userId="c3565f1950a8e34f" providerId="LiveId" clId="{22D8E863-D4A0-4929-BA20-BD20218B8433}" dt="2023-03-09T08:14:21.930" v="1480" actId="1076"/>
          <ac:picMkLst>
            <pc:docMk/>
            <pc:sldMk cId="767109158" sldId="293"/>
            <ac:picMk id="11" creationId="{F4FF193F-3D95-0456-58C9-187CAA77B5A1}"/>
          </ac:picMkLst>
        </pc:picChg>
      </pc:sldChg>
      <pc:sldChg chg="addSp delSp modSp add mod">
        <pc:chgData name="Manolis Kiagias" userId="c3565f1950a8e34f" providerId="LiveId" clId="{22D8E863-D4A0-4929-BA20-BD20218B8433}" dt="2023-03-09T09:01:28.366" v="1687" actId="13822"/>
        <pc:sldMkLst>
          <pc:docMk/>
          <pc:sldMk cId="466347177" sldId="294"/>
        </pc:sldMkLst>
        <pc:spChg chg="add del">
          <ac:chgData name="Manolis Kiagias" userId="c3565f1950a8e34f" providerId="LiveId" clId="{22D8E863-D4A0-4929-BA20-BD20218B8433}" dt="2023-03-09T08:54:48.212" v="1633" actId="478"/>
          <ac:spMkLst>
            <pc:docMk/>
            <pc:sldMk cId="466347177" sldId="294"/>
            <ac:spMk id="7" creationId="{1179AFFE-1CCE-B555-68B2-3944DC965FA4}"/>
          </ac:spMkLst>
        </pc:spChg>
        <pc:spChg chg="add mod">
          <ac:chgData name="Manolis Kiagias" userId="c3565f1950a8e34f" providerId="LiveId" clId="{22D8E863-D4A0-4929-BA20-BD20218B8433}" dt="2023-03-09T08:56:29.493" v="1641" actId="13822"/>
          <ac:spMkLst>
            <pc:docMk/>
            <pc:sldMk cId="466347177" sldId="294"/>
            <ac:spMk id="8" creationId="{8AF5B056-5D14-555B-75E0-5970E4F708D0}"/>
          </ac:spMkLst>
        </pc:spChg>
        <pc:spChg chg="add del">
          <ac:chgData name="Manolis Kiagias" userId="c3565f1950a8e34f" providerId="LiveId" clId="{22D8E863-D4A0-4929-BA20-BD20218B8433}" dt="2023-03-09T08:56:03.331" v="1637" actId="11529"/>
          <ac:spMkLst>
            <pc:docMk/>
            <pc:sldMk cId="466347177" sldId="294"/>
            <ac:spMk id="9" creationId="{4D4C8F90-0521-7D29-7930-9F45CA66267F}"/>
          </ac:spMkLst>
        </pc:spChg>
        <pc:spChg chg="add mod">
          <ac:chgData name="Manolis Kiagias" userId="c3565f1950a8e34f" providerId="LiveId" clId="{22D8E863-D4A0-4929-BA20-BD20218B8433}" dt="2023-03-09T08:56:47.286" v="1645" actId="14100"/>
          <ac:spMkLst>
            <pc:docMk/>
            <pc:sldMk cId="466347177" sldId="294"/>
            <ac:spMk id="10" creationId="{81F073A1-F5D3-C445-53F2-66B5EDD6F9FE}"/>
          </ac:spMkLst>
        </pc:spChg>
        <pc:spChg chg="add mod">
          <ac:chgData name="Manolis Kiagias" userId="c3565f1950a8e34f" providerId="LiveId" clId="{22D8E863-D4A0-4929-BA20-BD20218B8433}" dt="2023-03-09T08:57:03.925" v="1647" actId="1076"/>
          <ac:spMkLst>
            <pc:docMk/>
            <pc:sldMk cId="466347177" sldId="294"/>
            <ac:spMk id="11" creationId="{CE1AA9C2-4EC0-9A1A-46B5-3D21B7965F39}"/>
          </ac:spMkLst>
        </pc:spChg>
        <pc:spChg chg="add mod">
          <ac:chgData name="Manolis Kiagias" userId="c3565f1950a8e34f" providerId="LiveId" clId="{22D8E863-D4A0-4929-BA20-BD20218B8433}" dt="2023-03-09T08:58:23.400" v="1666" actId="113"/>
          <ac:spMkLst>
            <pc:docMk/>
            <pc:sldMk cId="466347177" sldId="294"/>
            <ac:spMk id="12" creationId="{4A7D64D5-8BB0-DE5B-8357-F8F8E1D85B56}"/>
          </ac:spMkLst>
        </pc:spChg>
        <pc:spChg chg="add mod">
          <ac:chgData name="Manolis Kiagias" userId="c3565f1950a8e34f" providerId="LiveId" clId="{22D8E863-D4A0-4929-BA20-BD20218B8433}" dt="2023-03-09T08:58:17.842" v="1662" actId="403"/>
          <ac:spMkLst>
            <pc:docMk/>
            <pc:sldMk cId="466347177" sldId="294"/>
            <ac:spMk id="13" creationId="{6C5FEAF8-3A99-0BEB-BBE7-6C5AF1C25419}"/>
          </ac:spMkLst>
        </pc:spChg>
        <pc:spChg chg="add mod">
          <ac:chgData name="Manolis Kiagias" userId="c3565f1950a8e34f" providerId="LiveId" clId="{22D8E863-D4A0-4929-BA20-BD20218B8433}" dt="2023-03-09T08:59:43.145" v="1675" actId="208"/>
          <ac:spMkLst>
            <pc:docMk/>
            <pc:sldMk cId="466347177" sldId="294"/>
            <ac:spMk id="15" creationId="{C79439A9-FFB1-0953-C2A3-0268970A8DE7}"/>
          </ac:spMkLst>
        </pc:spChg>
        <pc:spChg chg="add mod">
          <ac:chgData name="Manolis Kiagias" userId="c3565f1950a8e34f" providerId="LiveId" clId="{22D8E863-D4A0-4929-BA20-BD20218B8433}" dt="2023-03-09T09:00:39.699" v="1684" actId="403"/>
          <ac:spMkLst>
            <pc:docMk/>
            <pc:sldMk cId="466347177" sldId="294"/>
            <ac:spMk id="16" creationId="{7BCADF24-5C5E-497C-5C3E-ED663A9F3A4D}"/>
          </ac:spMkLst>
        </pc:spChg>
        <pc:spChg chg="add mod">
          <ac:chgData name="Manolis Kiagias" userId="c3565f1950a8e34f" providerId="LiveId" clId="{22D8E863-D4A0-4929-BA20-BD20218B8433}" dt="2023-03-09T09:01:28.366" v="1687" actId="13822"/>
          <ac:spMkLst>
            <pc:docMk/>
            <pc:sldMk cId="466347177" sldId="294"/>
            <ac:spMk id="17" creationId="{C5B54DD8-73C2-C13A-D461-DD8176683DFF}"/>
          </ac:spMkLst>
        </pc:spChg>
        <pc:grpChg chg="mod">
          <ac:chgData name="Manolis Kiagias" userId="c3565f1950a8e34f" providerId="LiveId" clId="{22D8E863-D4A0-4929-BA20-BD20218B8433}" dt="2023-03-09T08:54:09.072" v="1630"/>
          <ac:grpSpMkLst>
            <pc:docMk/>
            <pc:sldMk cId="466347177" sldId="294"/>
            <ac:grpSpMk id="6" creationId="{02250CAC-FD2B-AEEF-7C09-8EDA61355D95}"/>
          </ac:grpSpMkLst>
        </pc:grpChg>
        <pc:picChg chg="mod">
          <ac:chgData name="Manolis Kiagias" userId="c3565f1950a8e34f" providerId="LiveId" clId="{22D8E863-D4A0-4929-BA20-BD20218B8433}" dt="2023-03-09T09:00:19.648" v="1679" actId="1076"/>
          <ac:picMkLst>
            <pc:docMk/>
            <pc:sldMk cId="466347177" sldId="294"/>
            <ac:picMk id="3" creationId="{0D081B86-C2E3-5270-4534-06E52788815A}"/>
          </ac:picMkLst>
        </pc:picChg>
        <pc:inkChg chg="add del mod">
          <ac:chgData name="Manolis Kiagias" userId="c3565f1950a8e34f" providerId="LiveId" clId="{22D8E863-D4A0-4929-BA20-BD20218B8433}" dt="2023-03-09T08:54:09.562" v="1631" actId="9405"/>
          <ac:inkMkLst>
            <pc:docMk/>
            <pc:sldMk cId="466347177" sldId="294"/>
            <ac:inkMk id="2" creationId="{10BF8511-5691-EC16-4829-006781E9B13B}"/>
          </ac:inkMkLst>
        </pc:inkChg>
        <pc:inkChg chg="add del mod">
          <ac:chgData name="Manolis Kiagias" userId="c3565f1950a8e34f" providerId="LiveId" clId="{22D8E863-D4A0-4929-BA20-BD20218B8433}" dt="2023-03-09T08:54:09.072" v="1630"/>
          <ac:inkMkLst>
            <pc:docMk/>
            <pc:sldMk cId="466347177" sldId="294"/>
            <ac:inkMk id="4" creationId="{70A01034-2381-F6B5-CDBB-813BDAA9DCE5}"/>
          </ac:inkMkLst>
        </pc:inkChg>
      </pc:sldChg>
      <pc:sldChg chg="add del">
        <pc:chgData name="Manolis Kiagias" userId="c3565f1950a8e34f" providerId="LiveId" clId="{22D8E863-D4A0-4929-BA20-BD20218B8433}" dt="2023-03-09T08:51:12.654" v="1608" actId="2696"/>
        <pc:sldMkLst>
          <pc:docMk/>
          <pc:sldMk cId="976055866" sldId="294"/>
        </pc:sldMkLst>
      </pc:sldChg>
      <pc:sldChg chg="modSp add mod">
        <pc:chgData name="Manolis Kiagias" userId="c3565f1950a8e34f" providerId="LiveId" clId="{22D8E863-D4A0-4929-BA20-BD20218B8433}" dt="2023-03-09T09:02:58.753" v="1698" actId="20577"/>
        <pc:sldMkLst>
          <pc:docMk/>
          <pc:sldMk cId="4155359165" sldId="295"/>
        </pc:sldMkLst>
        <pc:spChg chg="mod">
          <ac:chgData name="Manolis Kiagias" userId="c3565f1950a8e34f" providerId="LiveId" clId="{22D8E863-D4A0-4929-BA20-BD20218B8433}" dt="2023-03-09T09:02:37.188" v="1693" actId="1076"/>
          <ac:spMkLst>
            <pc:docMk/>
            <pc:sldMk cId="4155359165" sldId="295"/>
            <ac:spMk id="8" creationId="{8AF5B056-5D14-555B-75E0-5970E4F708D0}"/>
          </ac:spMkLst>
        </pc:spChg>
        <pc:spChg chg="mod">
          <ac:chgData name="Manolis Kiagias" userId="c3565f1950a8e34f" providerId="LiveId" clId="{22D8E863-D4A0-4929-BA20-BD20218B8433}" dt="2023-03-09T09:02:27.175" v="1692" actId="1076"/>
          <ac:spMkLst>
            <pc:docMk/>
            <pc:sldMk cId="4155359165" sldId="295"/>
            <ac:spMk id="11" creationId="{CE1AA9C2-4EC0-9A1A-46B5-3D21B7965F39}"/>
          </ac:spMkLst>
        </pc:spChg>
        <pc:spChg chg="mod">
          <ac:chgData name="Manolis Kiagias" userId="c3565f1950a8e34f" providerId="LiveId" clId="{22D8E863-D4A0-4929-BA20-BD20218B8433}" dt="2023-03-09T09:02:55.331" v="1696" actId="20577"/>
          <ac:spMkLst>
            <pc:docMk/>
            <pc:sldMk cId="4155359165" sldId="295"/>
            <ac:spMk id="12" creationId="{4A7D64D5-8BB0-DE5B-8357-F8F8E1D85B56}"/>
          </ac:spMkLst>
        </pc:spChg>
        <pc:spChg chg="mod">
          <ac:chgData name="Manolis Kiagias" userId="c3565f1950a8e34f" providerId="LiveId" clId="{22D8E863-D4A0-4929-BA20-BD20218B8433}" dt="2023-03-09T09:02:58.753" v="1698" actId="20577"/>
          <ac:spMkLst>
            <pc:docMk/>
            <pc:sldMk cId="4155359165" sldId="295"/>
            <ac:spMk id="13" creationId="{6C5FEAF8-3A99-0BEB-BBE7-6C5AF1C25419}"/>
          </ac:spMkLst>
        </pc:spChg>
        <pc:spChg chg="mod">
          <ac:chgData name="Manolis Kiagias" userId="c3565f1950a8e34f" providerId="LiveId" clId="{22D8E863-D4A0-4929-BA20-BD20218B8433}" dt="2023-03-09T09:02:02.996" v="1689" actId="20577"/>
          <ac:spMkLst>
            <pc:docMk/>
            <pc:sldMk cId="4155359165" sldId="295"/>
            <ac:spMk id="15" creationId="{C79439A9-FFB1-0953-C2A3-0268970A8DE7}"/>
          </ac:spMkLst>
        </pc:spChg>
        <pc:spChg chg="mod">
          <ac:chgData name="Manolis Kiagias" userId="c3565f1950a8e34f" providerId="LiveId" clId="{22D8E863-D4A0-4929-BA20-BD20218B8433}" dt="2023-03-09T09:02:06.673" v="1691" actId="20577"/>
          <ac:spMkLst>
            <pc:docMk/>
            <pc:sldMk cId="4155359165" sldId="295"/>
            <ac:spMk id="16" creationId="{7BCADF24-5C5E-497C-5C3E-ED663A9F3A4D}"/>
          </ac:spMkLst>
        </pc:spChg>
        <pc:spChg chg="mod">
          <ac:chgData name="Manolis Kiagias" userId="c3565f1950a8e34f" providerId="LiveId" clId="{22D8E863-D4A0-4929-BA20-BD20218B8433}" dt="2023-03-09T09:02:42.104" v="1694" actId="1076"/>
          <ac:spMkLst>
            <pc:docMk/>
            <pc:sldMk cId="4155359165" sldId="295"/>
            <ac:spMk id="17" creationId="{C5B54DD8-73C2-C13A-D461-DD8176683DFF}"/>
          </ac:spMkLst>
        </pc:spChg>
      </pc:sldChg>
    </pc:docChg>
  </pc:docChgLst>
  <pc:docChgLst>
    <pc:chgData name="Manolis Kiagias" userId="c3565f1950a8e34f" providerId="LiveId" clId="{817A508A-F200-4FE0-82D6-7C3DC6797F70}"/>
    <pc:docChg chg="custSel addSld modSld">
      <pc:chgData name="Manolis Kiagias" userId="c3565f1950a8e34f" providerId="LiveId" clId="{817A508A-F200-4FE0-82D6-7C3DC6797F70}" dt="2023-03-11T07:15:00.780" v="36" actId="1036"/>
      <pc:docMkLst>
        <pc:docMk/>
      </pc:docMkLst>
      <pc:sldChg chg="addSp delSp modSp add mod">
        <pc:chgData name="Manolis Kiagias" userId="c3565f1950a8e34f" providerId="LiveId" clId="{817A508A-F200-4FE0-82D6-7C3DC6797F70}" dt="2023-03-11T07:15:00.780" v="36" actId="1036"/>
        <pc:sldMkLst>
          <pc:docMk/>
          <pc:sldMk cId="1448824357" sldId="296"/>
        </pc:sldMkLst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5" creationId="{B76BAFA1-4F6F-7144-E4E1-D6A771E5556C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8" creationId="{8AF5B056-5D14-555B-75E0-5970E4F708D0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0" creationId="{81F073A1-F5D3-C445-53F2-66B5EDD6F9FE}"/>
          </ac:spMkLst>
        </pc:spChg>
        <pc:spChg chg="del">
          <ac:chgData name="Manolis Kiagias" userId="c3565f1950a8e34f" providerId="LiveId" clId="{817A508A-F200-4FE0-82D6-7C3DC6797F70}" dt="2023-03-11T07:14:29.573" v="18" actId="478"/>
          <ac:spMkLst>
            <pc:docMk/>
            <pc:sldMk cId="1448824357" sldId="296"/>
            <ac:spMk id="11" creationId="{CE1AA9C2-4EC0-9A1A-46B5-3D21B7965F39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2" creationId="{4A7D64D5-8BB0-DE5B-8357-F8F8E1D85B56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3" creationId="{6C5FEAF8-3A99-0BEB-BBE7-6C5AF1C25419}"/>
          </ac:spMkLst>
        </pc:spChg>
        <pc:spChg chg="mod">
          <ac:chgData name="Manolis Kiagias" userId="c3565f1950a8e34f" providerId="LiveId" clId="{817A508A-F200-4FE0-82D6-7C3DC6797F70}" dt="2023-03-11T07:15:00.780" v="36" actId="1036"/>
          <ac:spMkLst>
            <pc:docMk/>
            <pc:sldMk cId="1448824357" sldId="296"/>
            <ac:spMk id="14" creationId="{14E099C8-4215-BB66-30DD-F938BAF7755F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5" creationId="{C79439A9-FFB1-0953-C2A3-0268970A8DE7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6" creationId="{7BCADF24-5C5E-497C-5C3E-ED663A9F3A4D}"/>
          </ac:spMkLst>
        </pc:spChg>
        <pc:spChg chg="del">
          <ac:chgData name="Manolis Kiagias" userId="c3565f1950a8e34f" providerId="LiveId" clId="{817A508A-F200-4FE0-82D6-7C3DC6797F70}" dt="2023-03-11T07:14:24.562" v="17" actId="478"/>
          <ac:spMkLst>
            <pc:docMk/>
            <pc:sldMk cId="1448824357" sldId="296"/>
            <ac:spMk id="17" creationId="{C5B54DD8-73C2-C13A-D461-DD8176683DFF}"/>
          </ac:spMkLst>
        </pc:spChg>
        <pc:picChg chg="del">
          <ac:chgData name="Manolis Kiagias" userId="c3565f1950a8e34f" providerId="LiveId" clId="{817A508A-F200-4FE0-82D6-7C3DC6797F70}" dt="2023-03-11T07:14:18.944" v="16" actId="478"/>
          <ac:picMkLst>
            <pc:docMk/>
            <pc:sldMk cId="1448824357" sldId="296"/>
            <ac:picMk id="3" creationId="{0D081B86-C2E3-5270-4534-06E52788815A}"/>
          </ac:picMkLst>
        </pc:picChg>
        <pc:picChg chg="add mod">
          <ac:chgData name="Manolis Kiagias" userId="c3565f1950a8e34f" providerId="LiveId" clId="{817A508A-F200-4FE0-82D6-7C3DC6797F70}" dt="2023-03-11T07:15:00.780" v="36" actId="1036"/>
          <ac:picMkLst>
            <pc:docMk/>
            <pc:sldMk cId="1448824357" sldId="296"/>
            <ac:picMk id="1026" creationId="{7AC9D2A0-BB98-6380-5602-9AE14DB4BB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6333F-01F1-DCFE-3264-6EF262C325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CEDAA-55DF-297E-AABB-A997BA8A647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19C0-54A2-CC6B-9998-143B2DA964C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A0B9-C14B-0FE9-97D9-9C2F170377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E67112-FACB-4BAC-AD7F-533625773DA5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30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386AE-A0F5-45A8-805B-49485EDCB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0318-8116-09EA-B355-E3536C47E83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24F5-E840-FAA8-9E72-DF3B85DF8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03C51-504D-6E90-6C89-E5B35D347E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09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568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9726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85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969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5863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6120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81531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6212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9064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75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1F-A4B0-0CEA-D62A-344C6852F5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34B8-6008-6C6E-8451-639DA5D3AF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7AE-D308-7770-2D54-5E4872DA6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9104-91DD-4FEF-C741-09DDF31D45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C671-7B8C-0158-CFC2-E3B6C7CF2E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C66B7-42BE-4139-8512-566480F29C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56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228-9C42-F6C3-1BBB-16B3650A3D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5A94-E10A-4458-F60B-32E2687B9A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96D-D012-E978-D728-CDEAD21273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7803-3719-0D1B-9247-9BB71700B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DA34-C612-41A5-7E09-6958895F77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CBA2-DDAC-4838-B8CC-1B4AB613994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729AE-2607-1945-FBF1-5372FBA5469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D299-4AA7-7486-C9AD-1F46C612C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90F7-557B-8BB7-0ACA-1E0D851A25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1419-A553-F0AB-DEE3-ADA3F8C27D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E48F-DC42-D4F1-2E4C-E60C5E09B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B10D7-36FA-4804-9291-A09807A04B0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07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A90D-65D3-81F6-4F0C-1B5493732C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8EF3-D216-6E95-A037-59E68AD55E1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CBB-FCAF-32F0-E9E7-CD48F3B3A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A20-677F-B91F-DC76-A8C138CDD1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8C03-3589-C8EF-E6B0-7C8D33518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83089-6FC5-4267-BF30-94962E94EA5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731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0B2-175E-3242-DF83-1917D64C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DDCC8-3E45-D2FA-4FB2-C2F81FFA0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E93-7E0D-8AC7-A15C-20FBA5BA6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2919-A662-CE0B-05D3-351216A42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F9E7-CD44-BFE9-7E7A-4A4F842F9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EFF9B6-A92C-40E6-B018-5C462FD3F9A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364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CE9-F48B-4428-8AAF-4771A0ECA4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340D-9D22-DC73-5171-002FF12473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ED9C2-BDC2-D105-3293-5D297711C7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1B56-6FAB-5F92-5B1A-C41D27998F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7F86-6C50-50CD-D317-7F7FBED010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1919B-D2E6-8E37-DCA5-93BB64C40C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5211DD-0EE4-45D5-8812-C48BE7FFFD9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02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7A0B-CD3E-8C62-7B4E-3EA8038D1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F205-B1B8-E52A-C15D-B68C3D78B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315-6B19-59C5-2DE9-A7775B490A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5DB49-13F4-6E17-8659-458E410D0FB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7009-28FC-1F71-89B1-8C07E3AAE6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0FAC8-1079-039A-9ED8-E6FA4AF1CA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B48A6-1605-E9DC-6A3D-C400982784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BAFD-7251-A5CA-CE7B-2B01AF06A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62C09-4480-4E2A-8ACD-1B14FC42ADE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238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05B5-BA40-12F0-6FB9-F96CDAB247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536E5-7281-2C14-01D5-DA7EDFA01A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CBE5-78D4-0CEF-79AD-CE8CB907AC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E486-A22B-48B3-01A3-26B892594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4296F-FEAE-418D-91A3-E9EC50A5D27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76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C2B20-D9F5-F262-E510-85D776E8F0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58D6D-5BEC-30DC-0BDF-F57B34C73F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55FF-9878-C8D1-72BF-7138BD0FA5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A1261B-01A7-4C15-AC23-C0E3CDDDE52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45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9DD-C794-1119-8C4B-7352611F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242-C8E0-B770-C7BE-1147F94B50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4F74-A3B1-06AB-7176-B31014C741B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88F4-57A4-CA43-4189-5734ECE35C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7D3E-3D5A-B480-553B-197AD6E016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8E9C-88F1-A510-1FCD-5F025C5D55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887A5D-D097-4D2F-A3A6-9B2087A67E8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9F9-FC1D-A1F7-E8B2-21E94424C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90BC-2D13-9E7E-E006-07FCB235044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9A5A-94F4-0461-4FF2-4C446604D91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BA62-1511-E039-C4F7-2C343F611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1D31-CFE5-9769-3CC6-B80313BB18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9571-908A-03FA-F672-23C8E4B00E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A851-6D8E-4863-8458-07A058D3164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2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8E0B6-7745-A8EF-B3C5-7E77EB4D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B801-482E-E9C4-A40A-8CF886CC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0237-368A-4626-C1F1-DA288D4C88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FAA7-2D80-FB62-AA27-41E24BABF6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125-B588-C67E-EC2E-F2FC1F0963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370628CA-4D37-49BC-8A20-5488C890AA90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EF8B5-F7CB-BD7C-7075-B380B99238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A7C3B6-4662-E82B-C080-6DFBDCF88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3B4E-F489-9130-58FA-426E845EDC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73FDB-040B-83E9-E0DA-46D30B2B0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Ρομποτική Πλατφόρμα</a:t>
            </a:r>
            <a:br>
              <a:rPr lang="en-US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Μέρος 2ο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0"/>
            <a:ext cx="8701201" cy="72145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 – Bridge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Transistor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81B86-C2E3-5270-4534-06E52788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3" y="721453"/>
            <a:ext cx="8687708" cy="600365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76BAFA1-4F6F-7144-E4E1-D6A771E5556C}"/>
              </a:ext>
            </a:extLst>
          </p:cNvPr>
          <p:cNvSpPr/>
          <p:nvPr/>
        </p:nvSpPr>
        <p:spPr>
          <a:xfrm>
            <a:off x="4194549" y="3723278"/>
            <a:ext cx="786469" cy="78646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</a:t>
            </a:r>
            <a:endParaRPr lang="el-GR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0"/>
            <a:ext cx="8701201" cy="72145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 – Bridge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Transistor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81B86-C2E3-5270-4534-06E52788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3" y="721453"/>
            <a:ext cx="8687708" cy="600365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76BAFA1-4F6F-7144-E4E1-D6A771E5556C}"/>
              </a:ext>
            </a:extLst>
          </p:cNvPr>
          <p:cNvSpPr/>
          <p:nvPr/>
        </p:nvSpPr>
        <p:spPr>
          <a:xfrm>
            <a:off x="4194549" y="3723278"/>
            <a:ext cx="786469" cy="78646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</a:t>
            </a:r>
            <a:endParaRPr lang="el-GR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F5B056-5D14-555B-75E0-5970E4F708D0}"/>
              </a:ext>
            </a:extLst>
          </p:cNvPr>
          <p:cNvSpPr/>
          <p:nvPr/>
        </p:nvSpPr>
        <p:spPr>
          <a:xfrm>
            <a:off x="3389152" y="1166070"/>
            <a:ext cx="45719" cy="2634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073A1-F5D3-C445-53F2-66B5EDD6F9FE}"/>
              </a:ext>
            </a:extLst>
          </p:cNvPr>
          <p:cNvSpPr/>
          <p:nvPr/>
        </p:nvSpPr>
        <p:spPr>
          <a:xfrm rot="16200000">
            <a:off x="4482029" y="2661617"/>
            <a:ext cx="45719" cy="2231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1AA9C2-4EC0-9A1A-46B5-3D21B7965F39}"/>
              </a:ext>
            </a:extLst>
          </p:cNvPr>
          <p:cNvSpPr/>
          <p:nvPr/>
        </p:nvSpPr>
        <p:spPr>
          <a:xfrm>
            <a:off x="5574906" y="3777353"/>
            <a:ext cx="45719" cy="2634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D64D5-8BB0-DE5B-8357-F8F8E1D85B56}"/>
              </a:ext>
            </a:extLst>
          </p:cNvPr>
          <p:cNvSpPr/>
          <p:nvPr/>
        </p:nvSpPr>
        <p:spPr>
          <a:xfrm>
            <a:off x="830511" y="880844"/>
            <a:ext cx="654341" cy="570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FEAF8-3A99-0BEB-BBE7-6C5AF1C25419}"/>
              </a:ext>
            </a:extLst>
          </p:cNvPr>
          <p:cNvSpPr/>
          <p:nvPr/>
        </p:nvSpPr>
        <p:spPr>
          <a:xfrm>
            <a:off x="7576658" y="880844"/>
            <a:ext cx="654341" cy="570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9439A9-FFB1-0953-C2A3-0268970A8DE7}"/>
              </a:ext>
            </a:extLst>
          </p:cNvPr>
          <p:cNvSpPr/>
          <p:nvPr/>
        </p:nvSpPr>
        <p:spPr>
          <a:xfrm>
            <a:off x="3753759" y="4336802"/>
            <a:ext cx="440790" cy="34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ADF24-5C5E-497C-5C3E-ED663A9F3A4D}"/>
              </a:ext>
            </a:extLst>
          </p:cNvPr>
          <p:cNvSpPr/>
          <p:nvPr/>
        </p:nvSpPr>
        <p:spPr>
          <a:xfrm>
            <a:off x="5004508" y="4336801"/>
            <a:ext cx="440790" cy="34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-</a:t>
            </a:r>
            <a:endParaRPr lang="el-GR" sz="3200" b="1" dirty="0">
              <a:solidFill>
                <a:schemeClr val="tx1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5B54DD8-73C2-C13A-D461-DD8176683DFF}"/>
              </a:ext>
            </a:extLst>
          </p:cNvPr>
          <p:cNvSpPr/>
          <p:nvPr/>
        </p:nvSpPr>
        <p:spPr>
          <a:xfrm>
            <a:off x="3582099" y="1098958"/>
            <a:ext cx="171660" cy="61312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347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0"/>
            <a:ext cx="8701201" cy="72145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 – Bridge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Transistor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81B86-C2E3-5270-4534-06E52788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3" y="721453"/>
            <a:ext cx="8687708" cy="600365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76BAFA1-4F6F-7144-E4E1-D6A771E5556C}"/>
              </a:ext>
            </a:extLst>
          </p:cNvPr>
          <p:cNvSpPr/>
          <p:nvPr/>
        </p:nvSpPr>
        <p:spPr>
          <a:xfrm>
            <a:off x="4194549" y="3723278"/>
            <a:ext cx="786469" cy="78646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</a:t>
            </a:r>
            <a:endParaRPr lang="el-GR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F5B056-5D14-555B-75E0-5970E4F708D0}"/>
              </a:ext>
            </a:extLst>
          </p:cNvPr>
          <p:cNvSpPr/>
          <p:nvPr/>
        </p:nvSpPr>
        <p:spPr>
          <a:xfrm>
            <a:off x="5574906" y="1166070"/>
            <a:ext cx="45719" cy="2634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073A1-F5D3-C445-53F2-66B5EDD6F9FE}"/>
              </a:ext>
            </a:extLst>
          </p:cNvPr>
          <p:cNvSpPr/>
          <p:nvPr/>
        </p:nvSpPr>
        <p:spPr>
          <a:xfrm rot="16200000">
            <a:off x="4482029" y="2661617"/>
            <a:ext cx="45719" cy="2231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1AA9C2-4EC0-9A1A-46B5-3D21B7965F39}"/>
              </a:ext>
            </a:extLst>
          </p:cNvPr>
          <p:cNvSpPr/>
          <p:nvPr/>
        </p:nvSpPr>
        <p:spPr>
          <a:xfrm>
            <a:off x="3391460" y="3800213"/>
            <a:ext cx="45719" cy="2634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D64D5-8BB0-DE5B-8357-F8F8E1D85B56}"/>
              </a:ext>
            </a:extLst>
          </p:cNvPr>
          <p:cNvSpPr/>
          <p:nvPr/>
        </p:nvSpPr>
        <p:spPr>
          <a:xfrm>
            <a:off x="830511" y="880844"/>
            <a:ext cx="654341" cy="570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l-GR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FEAF8-3A99-0BEB-BBE7-6C5AF1C25419}"/>
              </a:ext>
            </a:extLst>
          </p:cNvPr>
          <p:cNvSpPr/>
          <p:nvPr/>
        </p:nvSpPr>
        <p:spPr>
          <a:xfrm>
            <a:off x="7576658" y="880844"/>
            <a:ext cx="654341" cy="570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  <a:endParaRPr lang="el-GR" sz="2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9439A9-FFB1-0953-C2A3-0268970A8DE7}"/>
              </a:ext>
            </a:extLst>
          </p:cNvPr>
          <p:cNvSpPr/>
          <p:nvPr/>
        </p:nvSpPr>
        <p:spPr>
          <a:xfrm>
            <a:off x="3753759" y="4336802"/>
            <a:ext cx="440790" cy="34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-</a:t>
            </a:r>
            <a:endParaRPr lang="el-GR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ADF24-5C5E-497C-5C3E-ED663A9F3A4D}"/>
              </a:ext>
            </a:extLst>
          </p:cNvPr>
          <p:cNvSpPr/>
          <p:nvPr/>
        </p:nvSpPr>
        <p:spPr>
          <a:xfrm>
            <a:off x="5004508" y="4336801"/>
            <a:ext cx="440790" cy="34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  <a:endParaRPr lang="el-GR" sz="3200" b="1" dirty="0">
              <a:solidFill>
                <a:schemeClr val="tx1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5B54DD8-73C2-C13A-D461-DD8176683DFF}"/>
              </a:ext>
            </a:extLst>
          </p:cNvPr>
          <p:cNvSpPr/>
          <p:nvPr/>
        </p:nvSpPr>
        <p:spPr>
          <a:xfrm>
            <a:off x="5708936" y="1170627"/>
            <a:ext cx="171660" cy="61312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535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298580"/>
            <a:ext cx="8701201" cy="72145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Κατασκευή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9D2A0-BB98-6380-5602-9AE14DB4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9" y="1048673"/>
            <a:ext cx="8693818" cy="56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2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Απλή Κίνηση 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MOSFET (BS-170)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145991" y="5659931"/>
            <a:ext cx="8808941" cy="11015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Χωρίς γέφυρα δε μπορούμε να κάνουμε αναστροφή κίνησης, αλλά αρκεί για το πρώτο μας πείραμα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C85BEF-2ADC-60E8-72F7-EACE5603A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731" r="48415" b="7795"/>
          <a:stretch/>
        </p:blipFill>
        <p:spPr>
          <a:xfrm>
            <a:off x="3239376" y="1036278"/>
            <a:ext cx="2456750" cy="32610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32A08-730A-84A8-46EB-DC4EB052CC7D}"/>
              </a:ext>
            </a:extLst>
          </p:cNvPr>
          <p:cNvCxnSpPr>
            <a:cxnSpLocks/>
          </p:cNvCxnSpPr>
          <p:nvPr/>
        </p:nvCxnSpPr>
        <p:spPr>
          <a:xfrm>
            <a:off x="1267350" y="2666809"/>
            <a:ext cx="920675" cy="545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FEB47C-5B2D-E8E3-D837-1D0C987C64C0}"/>
              </a:ext>
            </a:extLst>
          </p:cNvPr>
          <p:cNvCxnSpPr>
            <a:cxnSpLocks/>
          </p:cNvCxnSpPr>
          <p:nvPr/>
        </p:nvCxnSpPr>
        <p:spPr>
          <a:xfrm>
            <a:off x="2634143" y="3703974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CDC16-26F9-5D7A-9B78-82563C3F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4" y="2422090"/>
            <a:ext cx="2556545" cy="2556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9901C3-401B-8176-EA9B-71581729E202}"/>
              </a:ext>
            </a:extLst>
          </p:cNvPr>
          <p:cNvCxnSpPr>
            <a:cxnSpLocks/>
          </p:cNvCxnSpPr>
          <p:nvPr/>
        </p:nvCxnSpPr>
        <p:spPr>
          <a:xfrm>
            <a:off x="4732789" y="3703974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24D652-435C-18B6-DB5E-2FDCD39C2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0" y="3459563"/>
            <a:ext cx="1411762" cy="141176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E801F12-BB30-3A28-CB2D-2129400D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4565" y="4218763"/>
            <a:ext cx="2069477" cy="6208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787619-6B12-78F8-4702-56869D7165E0}"/>
              </a:ext>
            </a:extLst>
          </p:cNvPr>
          <p:cNvCxnSpPr>
            <a:cxnSpLocks/>
          </p:cNvCxnSpPr>
          <p:nvPr/>
        </p:nvCxnSpPr>
        <p:spPr>
          <a:xfrm flipV="1">
            <a:off x="2115360" y="3849982"/>
            <a:ext cx="2273943" cy="135840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BD1C7D-886F-1860-3278-D874AF412CB4}"/>
              </a:ext>
            </a:extLst>
          </p:cNvPr>
          <p:cNvSpPr txBox="1"/>
          <p:nvPr/>
        </p:nvSpPr>
        <p:spPr>
          <a:xfrm>
            <a:off x="1020190" y="4893476"/>
            <a:ext cx="1138581" cy="76944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Pico</a:t>
            </a:r>
            <a:endParaRPr lang="el-GR" sz="4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2A44B-AB18-E25E-52FA-C14E9F7E0110}"/>
              </a:ext>
            </a:extLst>
          </p:cNvPr>
          <p:cNvSpPr txBox="1"/>
          <p:nvPr/>
        </p:nvSpPr>
        <p:spPr>
          <a:xfrm>
            <a:off x="591012" y="1979045"/>
            <a:ext cx="1071127" cy="76944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+5V</a:t>
            </a:r>
            <a:endParaRPr lang="el-GR" sz="4400" dirty="0">
              <a:solidFill>
                <a:srgbClr val="FF0000"/>
              </a:solidFill>
            </a:endParaRPr>
          </a:p>
        </p:txBody>
      </p:sp>
      <p:pic>
        <p:nvPicPr>
          <p:cNvPr id="36" name="Picture 35" descr="A picture containing text, toiletry, perfume&#10;&#10;Description automatically generated">
            <a:extLst>
              <a:ext uri="{FF2B5EF4-FFF2-40B4-BE49-F238E27FC236}">
                <a16:creationId xmlns:a16="http://schemas.microsoft.com/office/drawing/2014/main" id="{156F700D-62DE-CB64-2E23-5EE545B7BC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655"/>
          <a:stretch/>
        </p:blipFill>
        <p:spPr>
          <a:xfrm>
            <a:off x="6827326" y="1575398"/>
            <a:ext cx="1989205" cy="182304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C2C803-E3E2-DB74-1015-66ACECEA6D03}"/>
              </a:ext>
            </a:extLst>
          </p:cNvPr>
          <p:cNvCxnSpPr>
            <a:cxnSpLocks/>
          </p:cNvCxnSpPr>
          <p:nvPr/>
        </p:nvCxnSpPr>
        <p:spPr>
          <a:xfrm>
            <a:off x="4389303" y="5492227"/>
            <a:ext cx="11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FC459E-171E-60F2-C399-11B40C035B04}"/>
              </a:ext>
            </a:extLst>
          </p:cNvPr>
          <p:cNvCxnSpPr>
            <a:cxnSpLocks/>
          </p:cNvCxnSpPr>
          <p:nvPr/>
        </p:nvCxnSpPr>
        <p:spPr>
          <a:xfrm>
            <a:off x="5545123" y="3700362"/>
            <a:ext cx="0" cy="17918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To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προηγούμενο κύκλωμα μας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4817396" y="1342176"/>
            <a:ext cx="4110605" cy="26328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Το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FET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χρειάζεται μια τάση στην πύλη για να κυκλοφορήσει ρεύμα στον κλάδο πηγής / εκροής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86FD3-CBBD-0CA9-F014-1281C8C13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4"/>
          <a:stretch/>
        </p:blipFill>
        <p:spPr>
          <a:xfrm>
            <a:off x="285226" y="1342176"/>
            <a:ext cx="4373096" cy="506615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122AE7A-7199-E6D8-EC9C-6F54A33B3BFF}"/>
              </a:ext>
            </a:extLst>
          </p:cNvPr>
          <p:cNvSpPr/>
          <p:nvPr/>
        </p:nvSpPr>
        <p:spPr>
          <a:xfrm>
            <a:off x="1610686" y="3045204"/>
            <a:ext cx="1098958" cy="750514"/>
          </a:xfrm>
          <a:prstGeom prst="wedgeEllipseCallout">
            <a:avLst>
              <a:gd name="adj1" fmla="val -22360"/>
              <a:gd name="adj2" fmla="val 781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Πύλη</a:t>
            </a:r>
          </a:p>
          <a:p>
            <a:pPr algn="ctr"/>
            <a:r>
              <a:rPr lang="en-US" dirty="0"/>
              <a:t>Gate</a:t>
            </a:r>
            <a:endParaRPr lang="el-GR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66090A3-E1DB-D6FB-52AB-3A62B4E104B3}"/>
              </a:ext>
            </a:extLst>
          </p:cNvPr>
          <p:cNvSpPr/>
          <p:nvPr/>
        </p:nvSpPr>
        <p:spPr>
          <a:xfrm>
            <a:off x="3479827" y="4559019"/>
            <a:ext cx="1258032" cy="611687"/>
          </a:xfrm>
          <a:prstGeom prst="wedgeEllipseCallout">
            <a:avLst>
              <a:gd name="adj1" fmla="val -57282"/>
              <a:gd name="adj2" fmla="val -618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Πηγή</a:t>
            </a:r>
          </a:p>
          <a:p>
            <a:pPr algn="ctr"/>
            <a:r>
              <a:rPr lang="en-US" dirty="0"/>
              <a:t>Source</a:t>
            </a:r>
            <a:endParaRPr lang="el-G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81C6DF7-276B-75FF-E951-7D905C87B3E4}"/>
              </a:ext>
            </a:extLst>
          </p:cNvPr>
          <p:cNvSpPr/>
          <p:nvPr/>
        </p:nvSpPr>
        <p:spPr>
          <a:xfrm>
            <a:off x="3479827" y="3184031"/>
            <a:ext cx="1258032" cy="611687"/>
          </a:xfrm>
          <a:prstGeom prst="wedgeEllipseCallout">
            <a:avLst>
              <a:gd name="adj1" fmla="val -55948"/>
              <a:gd name="adj2" fmla="val 4368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Εκροή</a:t>
            </a:r>
          </a:p>
          <a:p>
            <a:pPr algn="ctr"/>
            <a:r>
              <a:rPr lang="en-US" dirty="0"/>
              <a:t>Drain</a:t>
            </a:r>
            <a:endParaRPr lang="el-G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E9517B-867F-2A7D-9046-F5F0D088E0C2}"/>
              </a:ext>
            </a:extLst>
          </p:cNvPr>
          <p:cNvSpPr/>
          <p:nvPr/>
        </p:nvSpPr>
        <p:spPr>
          <a:xfrm>
            <a:off x="4877517" y="4972576"/>
            <a:ext cx="4110605" cy="14357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Ποιο είναι το πρόβλημα στο προηγούμενο κύκλωμα μας;</a:t>
            </a:r>
          </a:p>
        </p:txBody>
      </p:sp>
    </p:spTree>
    <p:extLst>
      <p:ext uri="{BB962C8B-B14F-4D97-AF65-F5344CB8AC3E}">
        <p14:creationId xmlns:p14="http://schemas.microsoft.com/office/powerpoint/2010/main" val="153789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Τι λέει ο κατασκευαστής;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A52D74-DA07-33B3-3DC9-A5CFD9B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170145"/>
            <a:ext cx="5487643" cy="42364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5849116" y="1279384"/>
            <a:ext cx="3001270" cy="2350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FET </a:t>
            </a:r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ενεργοποιείται με κατάλληλη τάση στην πύλη. Μέσα από την πύλη δε διέρχεται ρεύμα!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AEB0A-45D6-D4D2-4AF4-28FB2DFE4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368" r="2269"/>
          <a:stretch/>
        </p:blipFill>
        <p:spPr>
          <a:xfrm>
            <a:off x="726361" y="5343183"/>
            <a:ext cx="7691278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897652-8EC0-3422-50F2-EF0AB9C48A7C}"/>
              </a:ext>
            </a:extLst>
          </p:cNvPr>
          <p:cNvSpPr/>
          <p:nvPr/>
        </p:nvSpPr>
        <p:spPr>
          <a:xfrm>
            <a:off x="746620" y="5515824"/>
            <a:ext cx="7633982" cy="272580"/>
          </a:xfrm>
          <a:prstGeom prst="rect">
            <a:avLst/>
          </a:prstGeom>
          <a:solidFill>
            <a:srgbClr val="FFC000">
              <a:alpha val="3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D1A895AE-643C-5F7F-DD95-86174A3F14A3}"/>
              </a:ext>
            </a:extLst>
          </p:cNvPr>
          <p:cNvSpPr/>
          <p:nvPr/>
        </p:nvSpPr>
        <p:spPr>
          <a:xfrm>
            <a:off x="5570290" y="3745684"/>
            <a:ext cx="3357711" cy="1435755"/>
          </a:xfrm>
          <a:prstGeom prst="wedgeEllipseCallout">
            <a:avLst>
              <a:gd name="adj1" fmla="val -3888"/>
              <a:gd name="adj2" fmla="val 70096"/>
            </a:avLst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FET </a:t>
            </a:r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αρχίζει να ανοίγει τυπικά στα 2.1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8399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Απλή Κίνηση 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Transistor (BC547)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145991" y="5659931"/>
            <a:ext cx="8808941" cy="11015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Σε τι διαφέρει το κύκλωμα με το </a:t>
            </a:r>
            <a:r>
              <a:rPr lang="en-US" sz="2800" dirty="0"/>
              <a:t>Transistor;</a:t>
            </a:r>
            <a:endParaRPr lang="el-GR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C85BEF-2ADC-60E8-72F7-EACE5603A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1" r="51585" b="29533"/>
          <a:stretch/>
        </p:blipFill>
        <p:spPr>
          <a:xfrm>
            <a:off x="3222610" y="1346474"/>
            <a:ext cx="2305747" cy="22257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32A08-730A-84A8-46EB-DC4EB052CC7D}"/>
              </a:ext>
            </a:extLst>
          </p:cNvPr>
          <p:cNvCxnSpPr>
            <a:cxnSpLocks/>
          </p:cNvCxnSpPr>
          <p:nvPr/>
        </p:nvCxnSpPr>
        <p:spPr>
          <a:xfrm>
            <a:off x="1267350" y="2666809"/>
            <a:ext cx="920675" cy="545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FEB47C-5B2D-E8E3-D837-1D0C987C64C0}"/>
              </a:ext>
            </a:extLst>
          </p:cNvPr>
          <p:cNvCxnSpPr>
            <a:cxnSpLocks/>
          </p:cNvCxnSpPr>
          <p:nvPr/>
        </p:nvCxnSpPr>
        <p:spPr>
          <a:xfrm>
            <a:off x="2613639" y="3576693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CDC16-26F9-5D7A-9B78-82563C3F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" y="2422089"/>
            <a:ext cx="2556545" cy="2556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9901C3-401B-8176-EA9B-71581729E202}"/>
              </a:ext>
            </a:extLst>
          </p:cNvPr>
          <p:cNvCxnSpPr>
            <a:cxnSpLocks/>
          </p:cNvCxnSpPr>
          <p:nvPr/>
        </p:nvCxnSpPr>
        <p:spPr>
          <a:xfrm>
            <a:off x="4699725" y="3585082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24D652-435C-18B6-DB5E-2FDCD39C2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47" y="3342510"/>
            <a:ext cx="1411762" cy="141176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787619-6B12-78F8-4702-56869D7165E0}"/>
              </a:ext>
            </a:extLst>
          </p:cNvPr>
          <p:cNvCxnSpPr>
            <a:cxnSpLocks/>
          </p:cNvCxnSpPr>
          <p:nvPr/>
        </p:nvCxnSpPr>
        <p:spPr>
          <a:xfrm>
            <a:off x="1767906" y="5497792"/>
            <a:ext cx="262139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BD1C7D-886F-1860-3278-D874AF412CB4}"/>
              </a:ext>
            </a:extLst>
          </p:cNvPr>
          <p:cNvSpPr txBox="1"/>
          <p:nvPr/>
        </p:nvSpPr>
        <p:spPr>
          <a:xfrm>
            <a:off x="629325" y="5059702"/>
            <a:ext cx="1138581" cy="76944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Pico</a:t>
            </a:r>
            <a:endParaRPr lang="el-GR" sz="4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2A44B-AB18-E25E-52FA-C14E9F7E0110}"/>
              </a:ext>
            </a:extLst>
          </p:cNvPr>
          <p:cNvSpPr txBox="1"/>
          <p:nvPr/>
        </p:nvSpPr>
        <p:spPr>
          <a:xfrm>
            <a:off x="615397" y="2042605"/>
            <a:ext cx="1152509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+5V</a:t>
            </a:r>
            <a:endParaRPr lang="el-GR" sz="44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6A5735-14C5-5858-67FC-96D214418E70}"/>
              </a:ext>
            </a:extLst>
          </p:cNvPr>
          <p:cNvSpPr/>
          <p:nvPr/>
        </p:nvSpPr>
        <p:spPr>
          <a:xfrm rot="21298203">
            <a:off x="4109384" y="1991716"/>
            <a:ext cx="632334" cy="3400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BC547</a:t>
            </a:r>
            <a:endParaRPr lang="el-GR" sz="12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4C33BE8-8F5F-C67F-4F57-5A300A436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8548" y="4060872"/>
            <a:ext cx="2335370" cy="7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Το κύκλωμα μας 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Transistor (Bipolar)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4936104" y="1332573"/>
            <a:ext cx="3991897" cy="179652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Προσέξτε τη θέση και την τιμή της αντίστασης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39FB8-55ED-7E17-139A-2594C849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332573"/>
            <a:ext cx="4635744" cy="473003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335A96DE-86B2-6712-B8EA-D29A9ECB04A3}"/>
              </a:ext>
            </a:extLst>
          </p:cNvPr>
          <p:cNvSpPr/>
          <p:nvPr/>
        </p:nvSpPr>
        <p:spPr>
          <a:xfrm>
            <a:off x="1984392" y="2854655"/>
            <a:ext cx="1098958" cy="750514"/>
          </a:xfrm>
          <a:prstGeom prst="wedgeEllipseCallout">
            <a:avLst>
              <a:gd name="adj1" fmla="val 43289"/>
              <a:gd name="adj2" fmla="val 7032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Βάση</a:t>
            </a:r>
          </a:p>
          <a:p>
            <a:pPr algn="ctr"/>
            <a:r>
              <a:rPr lang="en-US" dirty="0"/>
              <a:t>Base</a:t>
            </a:r>
            <a:endParaRPr lang="el-GR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A07EBA7-B7FC-5EA0-CF23-E6AE657CB623}"/>
              </a:ext>
            </a:extLst>
          </p:cNvPr>
          <p:cNvSpPr/>
          <p:nvPr/>
        </p:nvSpPr>
        <p:spPr>
          <a:xfrm>
            <a:off x="4022520" y="4483517"/>
            <a:ext cx="1697961" cy="750514"/>
          </a:xfrm>
          <a:prstGeom prst="wedgeEllipseCallout">
            <a:avLst>
              <a:gd name="adj1" fmla="val -61839"/>
              <a:gd name="adj2" fmla="val -638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Εκπομπός</a:t>
            </a:r>
          </a:p>
          <a:p>
            <a:pPr algn="ctr"/>
            <a:r>
              <a:rPr lang="en-US" dirty="0"/>
              <a:t>Emitter</a:t>
            </a:r>
            <a:endParaRPr lang="el-G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A5F0DF2-A4FE-61BC-E4B5-43A388DB6C82}"/>
              </a:ext>
            </a:extLst>
          </p:cNvPr>
          <p:cNvSpPr/>
          <p:nvPr/>
        </p:nvSpPr>
        <p:spPr>
          <a:xfrm>
            <a:off x="4056886" y="3229912"/>
            <a:ext cx="1697962" cy="750514"/>
          </a:xfrm>
          <a:prstGeom prst="wedgeEllipseCallout">
            <a:avLst>
              <a:gd name="adj1" fmla="val -72393"/>
              <a:gd name="adj2" fmla="val -112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Συλλέκτης</a:t>
            </a:r>
          </a:p>
          <a:p>
            <a:pPr algn="ctr"/>
            <a:r>
              <a:rPr lang="en-US" dirty="0"/>
              <a:t>Collector</a:t>
            </a:r>
            <a:endParaRPr lang="el-GR" dirty="0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A1C1961E-4FC2-383F-92A5-C83214ED10A1}"/>
              </a:ext>
            </a:extLst>
          </p:cNvPr>
          <p:cNvSpPr/>
          <p:nvPr/>
        </p:nvSpPr>
        <p:spPr>
          <a:xfrm>
            <a:off x="5842057" y="4087572"/>
            <a:ext cx="2932827" cy="1975031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transistor </a:t>
            </a:r>
            <a:r>
              <a:rPr lang="el-GR" dirty="0"/>
              <a:t>χρειάζεται ελάχιστη τάση στη βάση (περίπου 0.7</a:t>
            </a:r>
            <a:r>
              <a:rPr lang="en-US" dirty="0"/>
              <a:t>V)</a:t>
            </a:r>
          </a:p>
          <a:p>
            <a:pPr algn="ctr"/>
            <a:r>
              <a:rPr lang="el-GR" dirty="0"/>
              <a:t>Αλλά η αγωγιμότητα του ρυθμίζεται από το ρεύμα βάσης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C0116BE-11AB-4B2A-1150-AB355E5A6E80}"/>
              </a:ext>
            </a:extLst>
          </p:cNvPr>
          <p:cNvSpPr/>
          <p:nvPr/>
        </p:nvSpPr>
        <p:spPr>
          <a:xfrm>
            <a:off x="310393" y="1635853"/>
            <a:ext cx="1997167" cy="922833"/>
          </a:xfrm>
          <a:prstGeom prst="wedgeEllipseCallout">
            <a:avLst>
              <a:gd name="adj1" fmla="val 89344"/>
              <a:gd name="adj2" fmla="val 591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/>
              <a:t>Χρειάζεται κανονικά και μια δίοδος εδώ...</a:t>
            </a:r>
          </a:p>
        </p:txBody>
      </p:sp>
    </p:spTree>
    <p:extLst>
      <p:ext uri="{BB962C8B-B14F-4D97-AF65-F5344CB8AC3E}">
        <p14:creationId xmlns:p14="http://schemas.microsoft.com/office/powerpoint/2010/main" val="330764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D7381-3878-09A5-4DD2-D25D16D8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9" y="957711"/>
            <a:ext cx="5667929" cy="3162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AE510-CAC9-0C97-1F05-2B6D40526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5"/>
          <a:stretch/>
        </p:blipFill>
        <p:spPr>
          <a:xfrm>
            <a:off x="254699" y="3810391"/>
            <a:ext cx="8218182" cy="2850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897652-8EC0-3422-50F2-EF0AB9C48A7C}"/>
              </a:ext>
            </a:extLst>
          </p:cNvPr>
          <p:cNvSpPr/>
          <p:nvPr/>
        </p:nvSpPr>
        <p:spPr>
          <a:xfrm>
            <a:off x="546799" y="5204237"/>
            <a:ext cx="7657634" cy="482367"/>
          </a:xfrm>
          <a:prstGeom prst="rect">
            <a:avLst/>
          </a:prstGeom>
          <a:solidFill>
            <a:srgbClr val="FFC000">
              <a:alpha val="3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87457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Τι λέει ο κατασκευαστής;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D1A895AE-643C-5F7F-DD95-86174A3F14A3}"/>
              </a:ext>
            </a:extLst>
          </p:cNvPr>
          <p:cNvSpPr/>
          <p:nvPr/>
        </p:nvSpPr>
        <p:spPr>
          <a:xfrm>
            <a:off x="5518899" y="1610686"/>
            <a:ext cx="3357711" cy="1935443"/>
          </a:xfrm>
          <a:prstGeom prst="wedgeEllipseCallout">
            <a:avLst>
              <a:gd name="adj1" fmla="val -56105"/>
              <a:gd name="adj2" fmla="val 150716"/>
            </a:avLst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Δείτε πόσο ρεύμα βάσης απαιτείται για να ανοίξει πλήρως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5E2FE-AF32-77FA-9D2C-4B49CF3F4253}"/>
              </a:ext>
            </a:extLst>
          </p:cNvPr>
          <p:cNvSpPr/>
          <p:nvPr/>
        </p:nvSpPr>
        <p:spPr>
          <a:xfrm>
            <a:off x="546799" y="5686604"/>
            <a:ext cx="7657634" cy="482367"/>
          </a:xfrm>
          <a:prstGeom prst="rect">
            <a:avLst/>
          </a:prstGeom>
          <a:solidFill>
            <a:schemeClr val="accent6">
              <a:alpha val="3098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463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87458"/>
            <a:ext cx="8712002" cy="63399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NPN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και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PNP Transistor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F6F7-0AC7-88F8-B0BF-655CBE2C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72" y="3198494"/>
            <a:ext cx="5403371" cy="3572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D7381-3878-09A5-4DD2-D25D16D8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9" y="789931"/>
            <a:ext cx="5667929" cy="316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853F5-47F9-3CDE-D55B-61CFBF13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257" y="817343"/>
            <a:ext cx="2250000" cy="2312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FF193F-3D95-0456-58C9-187CAA77B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86" y="4133673"/>
            <a:ext cx="2250000" cy="2455715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A6E1762-CB11-039C-7687-496C774C9C0C}"/>
              </a:ext>
            </a:extLst>
          </p:cNvPr>
          <p:cNvSpPr/>
          <p:nvPr/>
        </p:nvSpPr>
        <p:spPr>
          <a:xfrm>
            <a:off x="5691130" y="2670563"/>
            <a:ext cx="1849774" cy="915022"/>
          </a:xfrm>
          <a:prstGeom prst="wedgeEllipseCallout">
            <a:avLst>
              <a:gd name="adj1" fmla="val 2530"/>
              <a:gd name="adj2" fmla="val -11329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Θετική τάση στη βάση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A1BCFB4-569A-F727-14A7-0B5ADFD2CC1F}"/>
              </a:ext>
            </a:extLst>
          </p:cNvPr>
          <p:cNvSpPr/>
          <p:nvPr/>
        </p:nvSpPr>
        <p:spPr>
          <a:xfrm>
            <a:off x="74012" y="4069496"/>
            <a:ext cx="1849774" cy="915022"/>
          </a:xfrm>
          <a:prstGeom prst="wedgeEllipseCallout">
            <a:avLst>
              <a:gd name="adj1" fmla="val -8354"/>
              <a:gd name="adj2" fmla="val 755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Αρνητική τάση στη βάση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B71CEC-1EA4-C8D1-A1F6-0EE4DA74F12B}"/>
              </a:ext>
            </a:extLst>
          </p:cNvPr>
          <p:cNvSpPr/>
          <p:nvPr/>
        </p:nvSpPr>
        <p:spPr>
          <a:xfrm>
            <a:off x="7503952" y="808285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98EAD-CCBF-74B1-321C-5CCB09E6D3A8}"/>
              </a:ext>
            </a:extLst>
          </p:cNvPr>
          <p:cNvSpPr/>
          <p:nvPr/>
        </p:nvSpPr>
        <p:spPr>
          <a:xfrm>
            <a:off x="1745786" y="6173549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DA93E1-A6CB-E214-902B-33F1626A2781}"/>
              </a:ext>
            </a:extLst>
          </p:cNvPr>
          <p:cNvSpPr/>
          <p:nvPr/>
        </p:nvSpPr>
        <p:spPr>
          <a:xfrm>
            <a:off x="1801668" y="4111168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0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9C9315-BDA3-1589-0479-8AED20E79037}"/>
              </a:ext>
            </a:extLst>
          </p:cNvPr>
          <p:cNvSpPr/>
          <p:nvPr/>
        </p:nvSpPr>
        <p:spPr>
          <a:xfrm>
            <a:off x="7520730" y="2670563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0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18B2B4-4AE2-F301-439C-A6BAB851757D}"/>
              </a:ext>
            </a:extLst>
          </p:cNvPr>
          <p:cNvSpPr/>
          <p:nvPr/>
        </p:nvSpPr>
        <p:spPr>
          <a:xfrm>
            <a:off x="6566008" y="1510448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234169-ED5E-2D50-3881-4BF0B2631097}"/>
              </a:ext>
            </a:extLst>
          </p:cNvPr>
          <p:cNvSpPr/>
          <p:nvPr/>
        </p:nvSpPr>
        <p:spPr>
          <a:xfrm>
            <a:off x="620786" y="5361530"/>
            <a:ext cx="595618" cy="41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000" dirty="0">
                <a:solidFill>
                  <a:schemeClr val="tx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6710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8884856B-4CA2-6B74-C57E-E2CC50DF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1" y="868471"/>
            <a:ext cx="8690400" cy="5561856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15999" y="219743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Αναστροφή κίνησης (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H-Bridge)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3113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245</Words>
  <Application>Microsoft Office PowerPoint</Application>
  <PresentationFormat>On-screen Show (4:3)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33</cp:revision>
  <dcterms:created xsi:type="dcterms:W3CDTF">2015-11-18T00:35:39Z</dcterms:created>
  <dcterms:modified xsi:type="dcterms:W3CDTF">2023-03-11T07:15:01Z</dcterms:modified>
</cp:coreProperties>
</file>